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activeX/activeX2.xml" ContentType="application/vnd.ms-office.activeX+xml"/>
  <Override PartName="/ppt/tags/tag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ctiveX/activeX3.xml" ContentType="application/vnd.ms-office.activeX+xml"/>
  <Override PartName="/ppt/tags/tag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activeX/activeX4.xml" ContentType="application/vnd.ms-office.activeX+xml"/>
  <Override PartName="/ppt/tags/tag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notesMasterIdLst>
    <p:notesMasterId r:id="rId82"/>
  </p:notesMasterIdLst>
  <p:handoutMasterIdLst>
    <p:handoutMasterId r:id="rId83"/>
  </p:handoutMasterIdLst>
  <p:sldIdLst>
    <p:sldId id="256" r:id="rId2"/>
    <p:sldId id="257" r:id="rId3"/>
    <p:sldId id="258" r:id="rId4"/>
    <p:sldId id="372" r:id="rId5"/>
    <p:sldId id="260" r:id="rId6"/>
    <p:sldId id="261" r:id="rId7"/>
    <p:sldId id="360" r:id="rId8"/>
    <p:sldId id="263" r:id="rId9"/>
    <p:sldId id="265" r:id="rId10"/>
    <p:sldId id="264" r:id="rId11"/>
    <p:sldId id="276" r:id="rId12"/>
    <p:sldId id="361" r:id="rId13"/>
    <p:sldId id="269" r:id="rId14"/>
    <p:sldId id="268" r:id="rId15"/>
    <p:sldId id="278" r:id="rId16"/>
    <p:sldId id="287" r:id="rId17"/>
    <p:sldId id="341" r:id="rId18"/>
    <p:sldId id="378" r:id="rId19"/>
    <p:sldId id="279" r:id="rId20"/>
    <p:sldId id="288" r:id="rId21"/>
    <p:sldId id="343" r:id="rId22"/>
    <p:sldId id="280" r:id="rId23"/>
    <p:sldId id="281" r:id="rId24"/>
    <p:sldId id="282" r:id="rId25"/>
    <p:sldId id="336" r:id="rId26"/>
    <p:sldId id="337" r:id="rId27"/>
    <p:sldId id="344" r:id="rId28"/>
    <p:sldId id="345" r:id="rId29"/>
    <p:sldId id="284" r:id="rId30"/>
    <p:sldId id="362" r:id="rId31"/>
    <p:sldId id="292" r:id="rId32"/>
    <p:sldId id="316" r:id="rId33"/>
    <p:sldId id="317" r:id="rId34"/>
    <p:sldId id="353" r:id="rId35"/>
    <p:sldId id="318" r:id="rId36"/>
    <p:sldId id="311" r:id="rId37"/>
    <p:sldId id="319" r:id="rId38"/>
    <p:sldId id="312" r:id="rId39"/>
    <p:sldId id="368" r:id="rId40"/>
    <p:sldId id="297" r:id="rId41"/>
    <p:sldId id="298" r:id="rId42"/>
    <p:sldId id="299" r:id="rId43"/>
    <p:sldId id="300" r:id="rId44"/>
    <p:sldId id="321" r:id="rId45"/>
    <p:sldId id="322" r:id="rId46"/>
    <p:sldId id="323" r:id="rId47"/>
    <p:sldId id="355" r:id="rId48"/>
    <p:sldId id="357" r:id="rId49"/>
    <p:sldId id="324" r:id="rId50"/>
    <p:sldId id="325" r:id="rId51"/>
    <p:sldId id="363" r:id="rId52"/>
    <p:sldId id="327" r:id="rId53"/>
    <p:sldId id="330" r:id="rId54"/>
    <p:sldId id="296" r:id="rId55"/>
    <p:sldId id="364" r:id="rId56"/>
    <p:sldId id="332" r:id="rId57"/>
    <p:sldId id="293" r:id="rId58"/>
    <p:sldId id="334" r:id="rId59"/>
    <p:sldId id="348" r:id="rId60"/>
    <p:sldId id="335" r:id="rId61"/>
    <p:sldId id="347" r:id="rId62"/>
    <p:sldId id="374" r:id="rId63"/>
    <p:sldId id="375"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79" r:id="rId78"/>
    <p:sldId id="365" r:id="rId79"/>
    <p:sldId id="366" r:id="rId80"/>
    <p:sldId id="367" r:id="rId8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C66"/>
    <a:srgbClr val="FF9933"/>
    <a:srgbClr val="F4E7ED"/>
    <a:srgbClr val="C4A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7" autoAdjust="0"/>
    <p:restoredTop sz="55663" autoAdjust="0"/>
  </p:normalViewPr>
  <p:slideViewPr>
    <p:cSldViewPr>
      <p:cViewPr varScale="1">
        <p:scale>
          <a:sx n="46" d="100"/>
          <a:sy n="46" d="100"/>
        </p:scale>
        <p:origin x="143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258"/>
    </p:cViewPr>
  </p:sorterViewPr>
  <p:notesViewPr>
    <p:cSldViewPr>
      <p:cViewPr>
        <p:scale>
          <a:sx n="70" d="100"/>
          <a:sy n="70" d="100"/>
        </p:scale>
        <p:origin x="2076" y="-17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8856F961-340A-11D0-A96B-00C04FD705A2}">
  <ax:ocxPr ax:name="ExtentX" ax:value="20955"/>
  <ax:ocxPr ax:name="ExtentY" ax:value="16298"/>
  <ax:ocxPr ax:name="ViewMode" ax:value="0"/>
  <ax:ocxPr ax:name="Offline" ax:value="0"/>
  <ax:ocxPr ax:name="Silent" ax:value="1"/>
  <ax:ocxPr ax:name="RegisterAsBrowser" ax:value="0"/>
  <ax:ocxPr ax:name="RegisterAsDropTarget" ax:value="1"/>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activeX/activeX2.xml><?xml version="1.0" encoding="utf-8"?>
<ax:ocx xmlns:ax="http://schemas.microsoft.com/office/2006/activeX" xmlns:r="http://schemas.openxmlformats.org/officeDocument/2006/relationships" ax:classid="{8856F961-340A-11D0-A96B-00C04FD705A2}">
  <ax:ocxPr ax:name="ExtentX" ax:value="22648"/>
  <ax:ocxPr ax:name="ExtentY" ax:value="16510"/>
  <ax:ocxPr ax:name="ViewMode" ax:value="0"/>
  <ax:ocxPr ax:name="Offline" ax:value="0"/>
  <ax:ocxPr ax:name="Silent" ax:value="1"/>
  <ax:ocxPr ax:name="RegisterAsBrowser" ax:value="0"/>
  <ax:ocxPr ax:name="RegisterAsDropTarget" ax:value="1"/>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activeX/activeX3.xml><?xml version="1.0" encoding="utf-8"?>
<ax:ocx xmlns:ax="http://schemas.microsoft.com/office/2006/activeX" xmlns:r="http://schemas.openxmlformats.org/officeDocument/2006/relationships" ax:classid="{8856F961-340A-11D0-A96B-00C04FD705A2}">
  <ax:ocxPr ax:name="ExtentX" ax:value="21590"/>
  <ax:ocxPr ax:name="ExtentY" ax:value="15875"/>
  <ax:ocxPr ax:name="ViewMode" ax:value="0"/>
  <ax:ocxPr ax:name="Offline" ax:value="0"/>
  <ax:ocxPr ax:name="Silent" ax:value="1"/>
  <ax:ocxPr ax:name="RegisterAsBrowser" ax:value="0"/>
  <ax:ocxPr ax:name="RegisterAsDropTarget" ax:value="1"/>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Location" ax:value=""/>
</ax:ocx>
</file>

<file path=ppt/activeX/activeX4.xml><?xml version="1.0" encoding="utf-8"?>
<ax:ocx xmlns:ax="http://schemas.microsoft.com/office/2006/activeX" xmlns:r="http://schemas.openxmlformats.org/officeDocument/2006/relationships" ax:classid="{8856F961-340A-11D0-A96B-00C04FD705A2}">
  <ax:ocxPr ax:name="ExtentX" ax:value="22013"/>
  <ax:ocxPr ax:name="ExtentY" ax:value="16510"/>
  <ax:ocxPr ax:name="ViewMode" ax:value="0"/>
  <ax:ocxPr ax:name="Offline" ax:value="0"/>
  <ax:ocxPr ax:name="Silent" ax:value="1"/>
  <ax:ocxPr ax:name="RegisterAsBrowser" ax:value="0"/>
  <ax:ocxPr ax:name="RegisterAsDropTarget" ax:value="1"/>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Location" ax:value=""/>
</ax:ocx>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F9AF4-7440-4E2F-A990-2A95F1180D9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4A1C143-4519-4B10-8484-007747A673DA}">
      <dgm:prSet phldrT="[Text]" custT="1"/>
      <dgm:spPr/>
      <dgm:t>
        <a:bodyPr/>
        <a:lstStyle/>
        <a:p>
          <a:r>
            <a:rPr lang="en-US" sz="3000" b="1" i="1" u="sng" dirty="0" smtClean="0">
              <a:solidFill>
                <a:srgbClr val="A50021"/>
              </a:solidFill>
            </a:rPr>
            <a:t>Program</a:t>
          </a:r>
          <a:r>
            <a:rPr lang="en-US" sz="3000" b="0" dirty="0" smtClean="0"/>
            <a:t>, we’ll use class, seminar, workshop, event, project, curricula </a:t>
          </a:r>
          <a:endParaRPr lang="en-US" sz="3000" b="0" dirty="0"/>
        </a:p>
      </dgm:t>
    </dgm:pt>
    <dgm:pt modelId="{ECAD1907-4159-44F7-8D32-947383D79025}" type="parTrans" cxnId="{4C424622-1638-438A-B4E8-359AE3E05CD3}">
      <dgm:prSet/>
      <dgm:spPr/>
      <dgm:t>
        <a:bodyPr/>
        <a:lstStyle/>
        <a:p>
          <a:endParaRPr lang="en-US"/>
        </a:p>
      </dgm:t>
    </dgm:pt>
    <dgm:pt modelId="{88357F6E-DF78-4D02-B4FA-3900CE031610}" type="sibTrans" cxnId="{4C424622-1638-438A-B4E8-359AE3E05CD3}">
      <dgm:prSet/>
      <dgm:spPr/>
      <dgm:t>
        <a:bodyPr/>
        <a:lstStyle/>
        <a:p>
          <a:endParaRPr lang="en-US"/>
        </a:p>
      </dgm:t>
    </dgm:pt>
    <dgm:pt modelId="{FD91BC3D-786E-47C3-88FE-8F86CBFCEBAE}">
      <dgm:prSet phldrT="[Text]" custT="1"/>
      <dgm:spPr/>
      <dgm:t>
        <a:bodyPr/>
        <a:lstStyle/>
        <a:p>
          <a:r>
            <a:rPr lang="en-US" sz="3000" b="1" i="1" u="sng" dirty="0" smtClean="0">
              <a:solidFill>
                <a:srgbClr val="A50021"/>
              </a:solidFill>
            </a:rPr>
            <a:t>Storytime</a:t>
          </a:r>
          <a:r>
            <a:rPr lang="en-US" sz="3000" dirty="0" smtClean="0"/>
            <a:t>, we’ll use preschool class or children’s class</a:t>
          </a:r>
          <a:endParaRPr lang="en-US" sz="3000" dirty="0"/>
        </a:p>
      </dgm:t>
    </dgm:pt>
    <dgm:pt modelId="{173D0A60-AC1F-4121-9742-34ED78DECF45}" type="parTrans" cxnId="{27CB40A2-81FA-4F2A-B9EE-8C695C646F9B}">
      <dgm:prSet/>
      <dgm:spPr/>
      <dgm:t>
        <a:bodyPr/>
        <a:lstStyle/>
        <a:p>
          <a:endParaRPr lang="en-US"/>
        </a:p>
      </dgm:t>
    </dgm:pt>
    <dgm:pt modelId="{39C714C0-134D-4815-86F6-F1AB68E4375F}" type="sibTrans" cxnId="{27CB40A2-81FA-4F2A-B9EE-8C695C646F9B}">
      <dgm:prSet/>
      <dgm:spPr/>
      <dgm:t>
        <a:bodyPr/>
        <a:lstStyle/>
        <a:p>
          <a:endParaRPr lang="en-US"/>
        </a:p>
      </dgm:t>
    </dgm:pt>
    <dgm:pt modelId="{9BB643DF-C756-4AD4-BBFA-200CE5964ECE}">
      <dgm:prSet phldrT="[Text]" custT="1"/>
      <dgm:spPr/>
      <dgm:t>
        <a:bodyPr/>
        <a:lstStyle/>
        <a:p>
          <a:r>
            <a:rPr lang="en-US" sz="3000" b="1" i="1" u="sng" dirty="0" smtClean="0">
              <a:solidFill>
                <a:srgbClr val="A50021"/>
              </a:solidFill>
            </a:rPr>
            <a:t>Reference</a:t>
          </a:r>
          <a:r>
            <a:rPr lang="en-US" sz="3000" dirty="0" smtClean="0"/>
            <a:t>, we’ll use research or instruction</a:t>
          </a:r>
          <a:endParaRPr lang="en-US" sz="3000" dirty="0"/>
        </a:p>
      </dgm:t>
    </dgm:pt>
    <dgm:pt modelId="{D608A978-96E6-4DBB-946F-631737BCDAC4}" type="parTrans" cxnId="{B94DB66E-E09D-4751-9B6C-081040CA3450}">
      <dgm:prSet/>
      <dgm:spPr/>
      <dgm:t>
        <a:bodyPr/>
        <a:lstStyle/>
        <a:p>
          <a:endParaRPr lang="en-US"/>
        </a:p>
      </dgm:t>
    </dgm:pt>
    <dgm:pt modelId="{B914D7FA-A6ED-4ACF-BACF-8A8330DE7965}" type="sibTrans" cxnId="{B94DB66E-E09D-4751-9B6C-081040CA3450}">
      <dgm:prSet/>
      <dgm:spPr/>
      <dgm:t>
        <a:bodyPr/>
        <a:lstStyle/>
        <a:p>
          <a:endParaRPr lang="en-US"/>
        </a:p>
      </dgm:t>
    </dgm:pt>
    <dgm:pt modelId="{26332888-E2A8-458D-BBFF-9CA0FB228657}" type="pres">
      <dgm:prSet presAssocID="{899F9AF4-7440-4E2F-A990-2A95F1180D9F}" presName="linear" presStyleCnt="0">
        <dgm:presLayoutVars>
          <dgm:dir/>
          <dgm:animLvl val="lvl"/>
          <dgm:resizeHandles val="exact"/>
        </dgm:presLayoutVars>
      </dgm:prSet>
      <dgm:spPr/>
      <dgm:t>
        <a:bodyPr/>
        <a:lstStyle/>
        <a:p>
          <a:endParaRPr lang="en-US"/>
        </a:p>
      </dgm:t>
    </dgm:pt>
    <dgm:pt modelId="{E9C57E71-FCBC-4A61-937A-47B72411E7B0}" type="pres">
      <dgm:prSet presAssocID="{74A1C143-4519-4B10-8484-007747A673DA}" presName="parentLin" presStyleCnt="0"/>
      <dgm:spPr/>
    </dgm:pt>
    <dgm:pt modelId="{B6CF6270-9FD7-4BDB-8854-3ADF17A32F22}" type="pres">
      <dgm:prSet presAssocID="{74A1C143-4519-4B10-8484-007747A673DA}" presName="parentLeftMargin" presStyleLbl="node1" presStyleIdx="0" presStyleCnt="3"/>
      <dgm:spPr/>
      <dgm:t>
        <a:bodyPr/>
        <a:lstStyle/>
        <a:p>
          <a:endParaRPr lang="en-US"/>
        </a:p>
      </dgm:t>
    </dgm:pt>
    <dgm:pt modelId="{CA3A4F1D-69DC-44C8-B1DB-820CA4AF5E08}" type="pres">
      <dgm:prSet presAssocID="{74A1C143-4519-4B10-8484-007747A673DA}" presName="parentText" presStyleLbl="node1" presStyleIdx="0" presStyleCnt="3" custScaleX="142857">
        <dgm:presLayoutVars>
          <dgm:chMax val="0"/>
          <dgm:bulletEnabled val="1"/>
        </dgm:presLayoutVars>
      </dgm:prSet>
      <dgm:spPr/>
      <dgm:t>
        <a:bodyPr/>
        <a:lstStyle/>
        <a:p>
          <a:endParaRPr lang="en-US"/>
        </a:p>
      </dgm:t>
    </dgm:pt>
    <dgm:pt modelId="{A3E208E8-12CE-435A-B2ED-71EC3C266F16}" type="pres">
      <dgm:prSet presAssocID="{74A1C143-4519-4B10-8484-007747A673DA}" presName="negativeSpace" presStyleCnt="0"/>
      <dgm:spPr/>
    </dgm:pt>
    <dgm:pt modelId="{1DAC32E1-74C9-4ED5-80C3-730014B876C3}" type="pres">
      <dgm:prSet presAssocID="{74A1C143-4519-4B10-8484-007747A673DA}" presName="childText" presStyleLbl="conFgAcc1" presStyleIdx="0" presStyleCnt="3">
        <dgm:presLayoutVars>
          <dgm:bulletEnabled val="1"/>
        </dgm:presLayoutVars>
      </dgm:prSet>
      <dgm:spPr/>
    </dgm:pt>
    <dgm:pt modelId="{26AD2CD8-C030-49FC-93E9-132C10EE9ED0}" type="pres">
      <dgm:prSet presAssocID="{88357F6E-DF78-4D02-B4FA-3900CE031610}" presName="spaceBetweenRectangles" presStyleCnt="0"/>
      <dgm:spPr/>
    </dgm:pt>
    <dgm:pt modelId="{75D6983D-8FD4-43A8-BB8C-D706E7406108}" type="pres">
      <dgm:prSet presAssocID="{FD91BC3D-786E-47C3-88FE-8F86CBFCEBAE}" presName="parentLin" presStyleCnt="0"/>
      <dgm:spPr/>
    </dgm:pt>
    <dgm:pt modelId="{8A75D55B-E797-4511-AA9F-F2805C52DFD9}" type="pres">
      <dgm:prSet presAssocID="{FD91BC3D-786E-47C3-88FE-8F86CBFCEBAE}" presName="parentLeftMargin" presStyleLbl="node1" presStyleIdx="0" presStyleCnt="3"/>
      <dgm:spPr/>
      <dgm:t>
        <a:bodyPr/>
        <a:lstStyle/>
        <a:p>
          <a:endParaRPr lang="en-US"/>
        </a:p>
      </dgm:t>
    </dgm:pt>
    <dgm:pt modelId="{C2B52731-4DE9-4A32-B4F9-5968CEFE510A}" type="pres">
      <dgm:prSet presAssocID="{FD91BC3D-786E-47C3-88FE-8F86CBFCEBAE}" presName="parentText" presStyleLbl="node1" presStyleIdx="1" presStyleCnt="3" custScaleX="142857">
        <dgm:presLayoutVars>
          <dgm:chMax val="0"/>
          <dgm:bulletEnabled val="1"/>
        </dgm:presLayoutVars>
      </dgm:prSet>
      <dgm:spPr/>
      <dgm:t>
        <a:bodyPr/>
        <a:lstStyle/>
        <a:p>
          <a:endParaRPr lang="en-US"/>
        </a:p>
      </dgm:t>
    </dgm:pt>
    <dgm:pt modelId="{FBF485F5-3DB5-41F1-BA0A-3636B97BC5E2}" type="pres">
      <dgm:prSet presAssocID="{FD91BC3D-786E-47C3-88FE-8F86CBFCEBAE}" presName="negativeSpace" presStyleCnt="0"/>
      <dgm:spPr/>
    </dgm:pt>
    <dgm:pt modelId="{5B504ECC-00E0-4756-89CD-087DEF2711EC}" type="pres">
      <dgm:prSet presAssocID="{FD91BC3D-786E-47C3-88FE-8F86CBFCEBAE}" presName="childText" presStyleLbl="conFgAcc1" presStyleIdx="1" presStyleCnt="3">
        <dgm:presLayoutVars>
          <dgm:bulletEnabled val="1"/>
        </dgm:presLayoutVars>
      </dgm:prSet>
      <dgm:spPr/>
    </dgm:pt>
    <dgm:pt modelId="{C551C945-814D-43B9-8D58-D4AF47F1CD25}" type="pres">
      <dgm:prSet presAssocID="{39C714C0-134D-4815-86F6-F1AB68E4375F}" presName="spaceBetweenRectangles" presStyleCnt="0"/>
      <dgm:spPr/>
    </dgm:pt>
    <dgm:pt modelId="{2BA107F7-FCD3-4D72-B993-6C712E567B2D}" type="pres">
      <dgm:prSet presAssocID="{9BB643DF-C756-4AD4-BBFA-200CE5964ECE}" presName="parentLin" presStyleCnt="0"/>
      <dgm:spPr/>
    </dgm:pt>
    <dgm:pt modelId="{8A01365D-0A29-43A6-AA6A-945021B4EAEC}" type="pres">
      <dgm:prSet presAssocID="{9BB643DF-C756-4AD4-BBFA-200CE5964ECE}" presName="parentLeftMargin" presStyleLbl="node1" presStyleIdx="1" presStyleCnt="3"/>
      <dgm:spPr/>
      <dgm:t>
        <a:bodyPr/>
        <a:lstStyle/>
        <a:p>
          <a:endParaRPr lang="en-US"/>
        </a:p>
      </dgm:t>
    </dgm:pt>
    <dgm:pt modelId="{5B1CD856-B451-4216-AB2F-FCFDAC1D7B19}" type="pres">
      <dgm:prSet presAssocID="{9BB643DF-C756-4AD4-BBFA-200CE5964ECE}" presName="parentText" presStyleLbl="node1" presStyleIdx="2" presStyleCnt="3" custScaleX="142857">
        <dgm:presLayoutVars>
          <dgm:chMax val="0"/>
          <dgm:bulletEnabled val="1"/>
        </dgm:presLayoutVars>
      </dgm:prSet>
      <dgm:spPr/>
      <dgm:t>
        <a:bodyPr/>
        <a:lstStyle/>
        <a:p>
          <a:endParaRPr lang="en-US"/>
        </a:p>
      </dgm:t>
    </dgm:pt>
    <dgm:pt modelId="{1EB00B7A-7DEF-4D99-A3DD-36921479F5C1}" type="pres">
      <dgm:prSet presAssocID="{9BB643DF-C756-4AD4-BBFA-200CE5964ECE}" presName="negativeSpace" presStyleCnt="0"/>
      <dgm:spPr/>
    </dgm:pt>
    <dgm:pt modelId="{4C79FA7C-17B9-4258-A7B6-27EBC3A6366F}" type="pres">
      <dgm:prSet presAssocID="{9BB643DF-C756-4AD4-BBFA-200CE5964ECE}" presName="childText" presStyleLbl="conFgAcc1" presStyleIdx="2" presStyleCnt="3">
        <dgm:presLayoutVars>
          <dgm:bulletEnabled val="1"/>
        </dgm:presLayoutVars>
      </dgm:prSet>
      <dgm:spPr/>
    </dgm:pt>
  </dgm:ptLst>
  <dgm:cxnLst>
    <dgm:cxn modelId="{8DEB260E-D2BC-4D18-8B6A-0810D98AD4F5}" type="presOf" srcId="{9BB643DF-C756-4AD4-BBFA-200CE5964ECE}" destId="{8A01365D-0A29-43A6-AA6A-945021B4EAEC}" srcOrd="0" destOrd="0" presId="urn:microsoft.com/office/officeart/2005/8/layout/list1"/>
    <dgm:cxn modelId="{49CC96A6-A6E2-4F68-A787-C700AE64A50F}" type="presOf" srcId="{FD91BC3D-786E-47C3-88FE-8F86CBFCEBAE}" destId="{8A75D55B-E797-4511-AA9F-F2805C52DFD9}" srcOrd="0" destOrd="0" presId="urn:microsoft.com/office/officeart/2005/8/layout/list1"/>
    <dgm:cxn modelId="{84815171-F306-4162-A301-10EE313C3CB9}" type="presOf" srcId="{74A1C143-4519-4B10-8484-007747A673DA}" destId="{CA3A4F1D-69DC-44C8-B1DB-820CA4AF5E08}" srcOrd="1" destOrd="0" presId="urn:microsoft.com/office/officeart/2005/8/layout/list1"/>
    <dgm:cxn modelId="{2B1683E7-09ED-4D40-AE5E-3E33C0DB93FF}" type="presOf" srcId="{74A1C143-4519-4B10-8484-007747A673DA}" destId="{B6CF6270-9FD7-4BDB-8854-3ADF17A32F22}" srcOrd="0" destOrd="0" presId="urn:microsoft.com/office/officeart/2005/8/layout/list1"/>
    <dgm:cxn modelId="{D3007A8C-C54E-482A-9CA1-E15B5F474E81}" type="presOf" srcId="{899F9AF4-7440-4E2F-A990-2A95F1180D9F}" destId="{26332888-E2A8-458D-BBFF-9CA0FB228657}" srcOrd="0" destOrd="0" presId="urn:microsoft.com/office/officeart/2005/8/layout/list1"/>
    <dgm:cxn modelId="{4A96C7BF-4593-48E8-B29B-AC2745205946}" type="presOf" srcId="{9BB643DF-C756-4AD4-BBFA-200CE5964ECE}" destId="{5B1CD856-B451-4216-AB2F-FCFDAC1D7B19}" srcOrd="1" destOrd="0" presId="urn:microsoft.com/office/officeart/2005/8/layout/list1"/>
    <dgm:cxn modelId="{27CB40A2-81FA-4F2A-B9EE-8C695C646F9B}" srcId="{899F9AF4-7440-4E2F-A990-2A95F1180D9F}" destId="{FD91BC3D-786E-47C3-88FE-8F86CBFCEBAE}" srcOrd="1" destOrd="0" parTransId="{173D0A60-AC1F-4121-9742-34ED78DECF45}" sibTransId="{39C714C0-134D-4815-86F6-F1AB68E4375F}"/>
    <dgm:cxn modelId="{4C424622-1638-438A-B4E8-359AE3E05CD3}" srcId="{899F9AF4-7440-4E2F-A990-2A95F1180D9F}" destId="{74A1C143-4519-4B10-8484-007747A673DA}" srcOrd="0" destOrd="0" parTransId="{ECAD1907-4159-44F7-8D32-947383D79025}" sibTransId="{88357F6E-DF78-4D02-B4FA-3900CE031610}"/>
    <dgm:cxn modelId="{538BCD77-8592-49CD-836A-E0EB74EA5F53}" type="presOf" srcId="{FD91BC3D-786E-47C3-88FE-8F86CBFCEBAE}" destId="{C2B52731-4DE9-4A32-B4F9-5968CEFE510A}" srcOrd="1" destOrd="0" presId="urn:microsoft.com/office/officeart/2005/8/layout/list1"/>
    <dgm:cxn modelId="{B94DB66E-E09D-4751-9B6C-081040CA3450}" srcId="{899F9AF4-7440-4E2F-A990-2A95F1180D9F}" destId="{9BB643DF-C756-4AD4-BBFA-200CE5964ECE}" srcOrd="2" destOrd="0" parTransId="{D608A978-96E6-4DBB-946F-631737BCDAC4}" sibTransId="{B914D7FA-A6ED-4ACF-BACF-8A8330DE7965}"/>
    <dgm:cxn modelId="{B8680C8A-7AD9-4120-AF23-BD51A18C2C07}" type="presParOf" srcId="{26332888-E2A8-458D-BBFF-9CA0FB228657}" destId="{E9C57E71-FCBC-4A61-937A-47B72411E7B0}" srcOrd="0" destOrd="0" presId="urn:microsoft.com/office/officeart/2005/8/layout/list1"/>
    <dgm:cxn modelId="{1A5B55DE-D97E-4392-AD9D-76FFD0C136E2}" type="presParOf" srcId="{E9C57E71-FCBC-4A61-937A-47B72411E7B0}" destId="{B6CF6270-9FD7-4BDB-8854-3ADF17A32F22}" srcOrd="0" destOrd="0" presId="urn:microsoft.com/office/officeart/2005/8/layout/list1"/>
    <dgm:cxn modelId="{EF8E644F-1E87-4E65-A423-BF1ABD9F55A5}" type="presParOf" srcId="{E9C57E71-FCBC-4A61-937A-47B72411E7B0}" destId="{CA3A4F1D-69DC-44C8-B1DB-820CA4AF5E08}" srcOrd="1" destOrd="0" presId="urn:microsoft.com/office/officeart/2005/8/layout/list1"/>
    <dgm:cxn modelId="{D9911229-3867-4378-8E3E-2F3F287A65C3}" type="presParOf" srcId="{26332888-E2A8-458D-BBFF-9CA0FB228657}" destId="{A3E208E8-12CE-435A-B2ED-71EC3C266F16}" srcOrd="1" destOrd="0" presId="urn:microsoft.com/office/officeart/2005/8/layout/list1"/>
    <dgm:cxn modelId="{4ADCC0D0-EDBA-4755-B21F-D3991A583549}" type="presParOf" srcId="{26332888-E2A8-458D-BBFF-9CA0FB228657}" destId="{1DAC32E1-74C9-4ED5-80C3-730014B876C3}" srcOrd="2" destOrd="0" presId="urn:microsoft.com/office/officeart/2005/8/layout/list1"/>
    <dgm:cxn modelId="{89E1B1AA-75FC-46CA-A8C1-F15F9E312511}" type="presParOf" srcId="{26332888-E2A8-458D-BBFF-9CA0FB228657}" destId="{26AD2CD8-C030-49FC-93E9-132C10EE9ED0}" srcOrd="3" destOrd="0" presId="urn:microsoft.com/office/officeart/2005/8/layout/list1"/>
    <dgm:cxn modelId="{7C65D7DA-AA50-4619-8166-897D331FFC02}" type="presParOf" srcId="{26332888-E2A8-458D-BBFF-9CA0FB228657}" destId="{75D6983D-8FD4-43A8-BB8C-D706E7406108}" srcOrd="4" destOrd="0" presId="urn:microsoft.com/office/officeart/2005/8/layout/list1"/>
    <dgm:cxn modelId="{3FFEA287-E884-43EC-A7C2-783B492CB426}" type="presParOf" srcId="{75D6983D-8FD4-43A8-BB8C-D706E7406108}" destId="{8A75D55B-E797-4511-AA9F-F2805C52DFD9}" srcOrd="0" destOrd="0" presId="urn:microsoft.com/office/officeart/2005/8/layout/list1"/>
    <dgm:cxn modelId="{9DAAF2DD-0658-4D77-84BC-A9B0831D4D9E}" type="presParOf" srcId="{75D6983D-8FD4-43A8-BB8C-D706E7406108}" destId="{C2B52731-4DE9-4A32-B4F9-5968CEFE510A}" srcOrd="1" destOrd="0" presId="urn:microsoft.com/office/officeart/2005/8/layout/list1"/>
    <dgm:cxn modelId="{2605E72E-3219-4D7D-A667-4F5B032E8C2B}" type="presParOf" srcId="{26332888-E2A8-458D-BBFF-9CA0FB228657}" destId="{FBF485F5-3DB5-41F1-BA0A-3636B97BC5E2}" srcOrd="5" destOrd="0" presId="urn:microsoft.com/office/officeart/2005/8/layout/list1"/>
    <dgm:cxn modelId="{A98FD817-FF31-40FD-A560-0B88CE351463}" type="presParOf" srcId="{26332888-E2A8-458D-BBFF-9CA0FB228657}" destId="{5B504ECC-00E0-4756-89CD-087DEF2711EC}" srcOrd="6" destOrd="0" presId="urn:microsoft.com/office/officeart/2005/8/layout/list1"/>
    <dgm:cxn modelId="{B4FF2656-EA00-480A-8F92-0392E562213F}" type="presParOf" srcId="{26332888-E2A8-458D-BBFF-9CA0FB228657}" destId="{C551C945-814D-43B9-8D58-D4AF47F1CD25}" srcOrd="7" destOrd="0" presId="urn:microsoft.com/office/officeart/2005/8/layout/list1"/>
    <dgm:cxn modelId="{AC4DF69C-DBAA-4D67-8669-3DD9AA2310F4}" type="presParOf" srcId="{26332888-E2A8-458D-BBFF-9CA0FB228657}" destId="{2BA107F7-FCD3-4D72-B993-6C712E567B2D}" srcOrd="8" destOrd="0" presId="urn:microsoft.com/office/officeart/2005/8/layout/list1"/>
    <dgm:cxn modelId="{4B98DBB0-586D-4A21-9AE9-7467039B1B82}" type="presParOf" srcId="{2BA107F7-FCD3-4D72-B993-6C712E567B2D}" destId="{8A01365D-0A29-43A6-AA6A-945021B4EAEC}" srcOrd="0" destOrd="0" presId="urn:microsoft.com/office/officeart/2005/8/layout/list1"/>
    <dgm:cxn modelId="{41E7F371-CDD3-4D01-B9EC-B05F12671F1B}" type="presParOf" srcId="{2BA107F7-FCD3-4D72-B993-6C712E567B2D}" destId="{5B1CD856-B451-4216-AB2F-FCFDAC1D7B19}" srcOrd="1" destOrd="0" presId="urn:microsoft.com/office/officeart/2005/8/layout/list1"/>
    <dgm:cxn modelId="{A3FC11BE-06AF-43DF-8D81-AA8BCE26C947}" type="presParOf" srcId="{26332888-E2A8-458D-BBFF-9CA0FB228657}" destId="{1EB00B7A-7DEF-4D99-A3DD-36921479F5C1}" srcOrd="9" destOrd="0" presId="urn:microsoft.com/office/officeart/2005/8/layout/list1"/>
    <dgm:cxn modelId="{DF886AD6-992C-49D9-B17D-8EDB01F18C5B}" type="presParOf" srcId="{26332888-E2A8-458D-BBFF-9CA0FB228657}" destId="{4C79FA7C-17B9-4258-A7B6-27EBC3A6366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11E406-A250-4462-92B9-973E9A4F75D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AD259C-647B-4ADD-BFFA-F750F2240E85}">
      <dgm:prSet phldrT="[Text]"/>
      <dgm:spPr/>
      <dgm:t>
        <a:bodyPr/>
        <a:lstStyle/>
        <a:p>
          <a:r>
            <a:rPr lang="en-US" dirty="0" smtClean="0"/>
            <a:t>Have your questions been answered?</a:t>
          </a:r>
          <a:endParaRPr lang="en-US" dirty="0"/>
        </a:p>
      </dgm:t>
    </dgm:pt>
    <dgm:pt modelId="{3B914CF2-1570-4AC5-9B1E-BD547F52CFB4}" type="parTrans" cxnId="{F9009794-2836-4E2B-9984-615C1A33C844}">
      <dgm:prSet/>
      <dgm:spPr/>
      <dgm:t>
        <a:bodyPr/>
        <a:lstStyle/>
        <a:p>
          <a:endParaRPr lang="en-US"/>
        </a:p>
      </dgm:t>
    </dgm:pt>
    <dgm:pt modelId="{6B1DC5EC-09C4-488B-BCA4-290DC3215410}" type="sibTrans" cxnId="{F9009794-2836-4E2B-9984-615C1A33C844}">
      <dgm:prSet/>
      <dgm:spPr/>
      <dgm:t>
        <a:bodyPr/>
        <a:lstStyle/>
        <a:p>
          <a:endParaRPr lang="en-US"/>
        </a:p>
      </dgm:t>
    </dgm:pt>
    <dgm:pt modelId="{3269FE8F-5F87-465C-9EC4-51A37FB2B7FE}">
      <dgm:prSet phldrT="[Text]"/>
      <dgm:spPr/>
      <dgm:t>
        <a:bodyPr/>
        <a:lstStyle/>
        <a:p>
          <a:r>
            <a:rPr lang="en-US" dirty="0" smtClean="0"/>
            <a:t>Is there an area that should be further discussed?</a:t>
          </a:r>
          <a:endParaRPr lang="en-US" dirty="0"/>
        </a:p>
      </dgm:t>
    </dgm:pt>
    <dgm:pt modelId="{607D64AA-AA57-45C5-9499-7EA4144BCBAE}" type="parTrans" cxnId="{902DADBC-3AC8-4757-A376-D6BE4010D307}">
      <dgm:prSet/>
      <dgm:spPr/>
      <dgm:t>
        <a:bodyPr/>
        <a:lstStyle/>
        <a:p>
          <a:endParaRPr lang="en-US"/>
        </a:p>
      </dgm:t>
    </dgm:pt>
    <dgm:pt modelId="{B3B825F0-5E45-4D50-9A0E-6310B1B6C130}" type="sibTrans" cxnId="{902DADBC-3AC8-4757-A376-D6BE4010D307}">
      <dgm:prSet/>
      <dgm:spPr/>
      <dgm:t>
        <a:bodyPr/>
        <a:lstStyle/>
        <a:p>
          <a:endParaRPr lang="en-US"/>
        </a:p>
      </dgm:t>
    </dgm:pt>
    <dgm:pt modelId="{19680CED-5507-443D-85BE-67A3BC60C64F}" type="pres">
      <dgm:prSet presAssocID="{1B11E406-A250-4462-92B9-973E9A4F75D9}" presName="linear" presStyleCnt="0">
        <dgm:presLayoutVars>
          <dgm:animLvl val="lvl"/>
          <dgm:resizeHandles val="exact"/>
        </dgm:presLayoutVars>
      </dgm:prSet>
      <dgm:spPr/>
      <dgm:t>
        <a:bodyPr/>
        <a:lstStyle/>
        <a:p>
          <a:endParaRPr lang="en-US"/>
        </a:p>
      </dgm:t>
    </dgm:pt>
    <dgm:pt modelId="{CFCC7308-6550-41FF-B6A6-99FABC34EA09}" type="pres">
      <dgm:prSet presAssocID="{A3AD259C-647B-4ADD-BFFA-F750F2240E85}" presName="parentText" presStyleLbl="node1" presStyleIdx="0" presStyleCnt="2" custScaleY="95381" custLinFactY="5585" custLinFactNeighborY="100000">
        <dgm:presLayoutVars>
          <dgm:chMax val="0"/>
          <dgm:bulletEnabled val="1"/>
        </dgm:presLayoutVars>
      </dgm:prSet>
      <dgm:spPr/>
      <dgm:t>
        <a:bodyPr/>
        <a:lstStyle/>
        <a:p>
          <a:endParaRPr lang="en-US"/>
        </a:p>
      </dgm:t>
    </dgm:pt>
    <dgm:pt modelId="{C23C5155-E5BE-4D44-99DE-CD89B033F94A}" type="pres">
      <dgm:prSet presAssocID="{6B1DC5EC-09C4-488B-BCA4-290DC3215410}" presName="spacer" presStyleCnt="0"/>
      <dgm:spPr/>
    </dgm:pt>
    <dgm:pt modelId="{99330A3C-302A-446C-A8A9-BAFFF548BFCB}" type="pres">
      <dgm:prSet presAssocID="{3269FE8F-5F87-465C-9EC4-51A37FB2B7FE}" presName="parentText" presStyleLbl="node1" presStyleIdx="1" presStyleCnt="2">
        <dgm:presLayoutVars>
          <dgm:chMax val="0"/>
          <dgm:bulletEnabled val="1"/>
        </dgm:presLayoutVars>
      </dgm:prSet>
      <dgm:spPr/>
      <dgm:t>
        <a:bodyPr/>
        <a:lstStyle/>
        <a:p>
          <a:endParaRPr lang="en-US"/>
        </a:p>
      </dgm:t>
    </dgm:pt>
  </dgm:ptLst>
  <dgm:cxnLst>
    <dgm:cxn modelId="{F9009794-2836-4E2B-9984-615C1A33C844}" srcId="{1B11E406-A250-4462-92B9-973E9A4F75D9}" destId="{A3AD259C-647B-4ADD-BFFA-F750F2240E85}" srcOrd="0" destOrd="0" parTransId="{3B914CF2-1570-4AC5-9B1E-BD547F52CFB4}" sibTransId="{6B1DC5EC-09C4-488B-BCA4-290DC3215410}"/>
    <dgm:cxn modelId="{2058570C-B30A-4C78-9E6A-F463A671C3FB}" type="presOf" srcId="{1B11E406-A250-4462-92B9-973E9A4F75D9}" destId="{19680CED-5507-443D-85BE-67A3BC60C64F}" srcOrd="0" destOrd="0" presId="urn:microsoft.com/office/officeart/2005/8/layout/vList2"/>
    <dgm:cxn modelId="{902DADBC-3AC8-4757-A376-D6BE4010D307}" srcId="{1B11E406-A250-4462-92B9-973E9A4F75D9}" destId="{3269FE8F-5F87-465C-9EC4-51A37FB2B7FE}" srcOrd="1" destOrd="0" parTransId="{607D64AA-AA57-45C5-9499-7EA4144BCBAE}" sibTransId="{B3B825F0-5E45-4D50-9A0E-6310B1B6C130}"/>
    <dgm:cxn modelId="{D280839C-0840-450D-BEFA-4A1F2E9BD1A5}" type="presOf" srcId="{3269FE8F-5F87-465C-9EC4-51A37FB2B7FE}" destId="{99330A3C-302A-446C-A8A9-BAFFF548BFCB}" srcOrd="0" destOrd="0" presId="urn:microsoft.com/office/officeart/2005/8/layout/vList2"/>
    <dgm:cxn modelId="{CD377C53-BA8B-4C3A-BDC8-68977D0148AF}" type="presOf" srcId="{A3AD259C-647B-4ADD-BFFA-F750F2240E85}" destId="{CFCC7308-6550-41FF-B6A6-99FABC34EA09}" srcOrd="0" destOrd="0" presId="urn:microsoft.com/office/officeart/2005/8/layout/vList2"/>
    <dgm:cxn modelId="{EE13347A-70AA-4998-BC6F-884D1B3BFE21}" type="presParOf" srcId="{19680CED-5507-443D-85BE-67A3BC60C64F}" destId="{CFCC7308-6550-41FF-B6A6-99FABC34EA09}" srcOrd="0" destOrd="0" presId="urn:microsoft.com/office/officeart/2005/8/layout/vList2"/>
    <dgm:cxn modelId="{0061BE58-E490-4AD7-9C15-12A4A14B94A4}" type="presParOf" srcId="{19680CED-5507-443D-85BE-67A3BC60C64F}" destId="{C23C5155-E5BE-4D44-99DE-CD89B033F94A}" srcOrd="1" destOrd="0" presId="urn:microsoft.com/office/officeart/2005/8/layout/vList2"/>
    <dgm:cxn modelId="{91AE96C8-1925-4759-999C-85BAA19645E4}" type="presParOf" srcId="{19680CED-5507-443D-85BE-67A3BC60C64F}" destId="{99330A3C-302A-446C-A8A9-BAFFF548BFC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0AB39-7DA9-48A0-858B-79CB40F9412E}"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en-US"/>
        </a:p>
      </dgm:t>
    </dgm:pt>
    <dgm:pt modelId="{FF8F01F1-9C81-4EF5-B8E1-F6535D55A1ED}">
      <dgm:prSet custT="1"/>
      <dgm:spPr/>
      <dgm:t>
        <a:bodyPr/>
        <a:lstStyle/>
        <a:p>
          <a:pPr algn="ctr" rtl="0"/>
          <a:r>
            <a:rPr lang="en-US" sz="3500" b="0" baseline="0" dirty="0" smtClean="0">
              <a:latin typeface="Cambria" panose="02040503050406030204" pitchFamily="18" charset="0"/>
            </a:rPr>
            <a:t>Well, yes, we are!  And here’s why:</a:t>
          </a:r>
          <a:endParaRPr lang="en-US" sz="3500" b="0" dirty="0">
            <a:latin typeface="Cambria" panose="02040503050406030204" pitchFamily="18" charset="0"/>
          </a:endParaRPr>
        </a:p>
      </dgm:t>
    </dgm:pt>
    <dgm:pt modelId="{9C4F268A-6160-4426-B204-406285BE6B63}" type="parTrans" cxnId="{AEF83DA6-EB1A-4FCB-84FD-4B5724D853D0}">
      <dgm:prSet/>
      <dgm:spPr/>
      <dgm:t>
        <a:bodyPr/>
        <a:lstStyle/>
        <a:p>
          <a:endParaRPr lang="en-US"/>
        </a:p>
      </dgm:t>
    </dgm:pt>
    <dgm:pt modelId="{56F99FA9-1504-4499-A35C-D1FF3A16902F}" type="sibTrans" cxnId="{AEF83DA6-EB1A-4FCB-84FD-4B5724D853D0}">
      <dgm:prSet/>
      <dgm:spPr/>
      <dgm:t>
        <a:bodyPr/>
        <a:lstStyle/>
        <a:p>
          <a:endParaRPr lang="en-US"/>
        </a:p>
      </dgm:t>
    </dgm:pt>
    <dgm:pt modelId="{94ADA206-E5B8-461C-B869-3331DC019204}">
      <dgm:prSet/>
      <dgm:spPr/>
      <dgm:t>
        <a:bodyPr/>
        <a:lstStyle/>
        <a:p>
          <a:pPr rtl="0"/>
          <a:r>
            <a:rPr lang="en-US" dirty="0" smtClean="0"/>
            <a:t>Research shows that being exposed to reading aids in brain development, especially in the first five years of life. Let’s explore how this works in the early years.</a:t>
          </a:r>
          <a:endParaRPr lang="en-US" dirty="0">
            <a:latin typeface="Cambria" panose="02040503050406030204" pitchFamily="18" charset="0"/>
          </a:endParaRPr>
        </a:p>
      </dgm:t>
    </dgm:pt>
    <dgm:pt modelId="{6B38AD1B-82B0-4A02-A02A-DF55EEB2C961}" type="parTrans" cxnId="{73D87DD0-8F0D-45DE-9DD6-9242C33A3080}">
      <dgm:prSet/>
      <dgm:spPr/>
      <dgm:t>
        <a:bodyPr/>
        <a:lstStyle/>
        <a:p>
          <a:endParaRPr lang="en-US"/>
        </a:p>
      </dgm:t>
    </dgm:pt>
    <dgm:pt modelId="{D0E36BE2-6482-4706-93F4-D227C81B1FF2}" type="sibTrans" cxnId="{73D87DD0-8F0D-45DE-9DD6-9242C33A3080}">
      <dgm:prSet/>
      <dgm:spPr/>
      <dgm:t>
        <a:bodyPr/>
        <a:lstStyle/>
        <a:p>
          <a:endParaRPr lang="en-US"/>
        </a:p>
      </dgm:t>
    </dgm:pt>
    <dgm:pt modelId="{E9776DCD-5A7E-4591-A330-A31E9B165A65}" type="pres">
      <dgm:prSet presAssocID="{7920AB39-7DA9-48A0-858B-79CB40F9412E}" presName="Name0" presStyleCnt="0">
        <dgm:presLayoutVars>
          <dgm:dir/>
          <dgm:animLvl val="lvl"/>
          <dgm:resizeHandles/>
        </dgm:presLayoutVars>
      </dgm:prSet>
      <dgm:spPr/>
      <dgm:t>
        <a:bodyPr/>
        <a:lstStyle/>
        <a:p>
          <a:endParaRPr lang="en-US"/>
        </a:p>
      </dgm:t>
    </dgm:pt>
    <dgm:pt modelId="{FD4C0124-861A-400F-ACCA-17BEAB1E063A}" type="pres">
      <dgm:prSet presAssocID="{FF8F01F1-9C81-4EF5-B8E1-F6535D55A1ED}" presName="linNode" presStyleCnt="0"/>
      <dgm:spPr/>
      <dgm:t>
        <a:bodyPr/>
        <a:lstStyle/>
        <a:p>
          <a:endParaRPr lang="en-US"/>
        </a:p>
      </dgm:t>
    </dgm:pt>
    <dgm:pt modelId="{EFC535E0-F41C-4739-AD16-7E18703606B5}" type="pres">
      <dgm:prSet presAssocID="{FF8F01F1-9C81-4EF5-B8E1-F6535D55A1ED}" presName="parentShp" presStyleLbl="node1" presStyleIdx="0" presStyleCnt="1" custScaleX="100000" custScaleY="100000">
        <dgm:presLayoutVars>
          <dgm:bulletEnabled val="1"/>
        </dgm:presLayoutVars>
      </dgm:prSet>
      <dgm:spPr/>
      <dgm:t>
        <a:bodyPr/>
        <a:lstStyle/>
        <a:p>
          <a:endParaRPr lang="en-US"/>
        </a:p>
      </dgm:t>
    </dgm:pt>
    <dgm:pt modelId="{BDBC7C48-0587-4B49-A79F-29C904A1A949}" type="pres">
      <dgm:prSet presAssocID="{FF8F01F1-9C81-4EF5-B8E1-F6535D55A1ED}" presName="childShp" presStyleLbl="bgAccFollowNode1" presStyleIdx="0" presStyleCnt="1" custScaleX="143116">
        <dgm:presLayoutVars>
          <dgm:bulletEnabled val="1"/>
        </dgm:presLayoutVars>
      </dgm:prSet>
      <dgm:spPr/>
      <dgm:t>
        <a:bodyPr/>
        <a:lstStyle/>
        <a:p>
          <a:endParaRPr lang="en-US"/>
        </a:p>
      </dgm:t>
    </dgm:pt>
  </dgm:ptLst>
  <dgm:cxnLst>
    <dgm:cxn modelId="{AEF83DA6-EB1A-4FCB-84FD-4B5724D853D0}" srcId="{7920AB39-7DA9-48A0-858B-79CB40F9412E}" destId="{FF8F01F1-9C81-4EF5-B8E1-F6535D55A1ED}" srcOrd="0" destOrd="0" parTransId="{9C4F268A-6160-4426-B204-406285BE6B63}" sibTransId="{56F99FA9-1504-4499-A35C-D1FF3A16902F}"/>
    <dgm:cxn modelId="{73D87DD0-8F0D-45DE-9DD6-9242C33A3080}" srcId="{FF8F01F1-9C81-4EF5-B8E1-F6535D55A1ED}" destId="{94ADA206-E5B8-461C-B869-3331DC019204}" srcOrd="0" destOrd="0" parTransId="{6B38AD1B-82B0-4A02-A02A-DF55EEB2C961}" sibTransId="{D0E36BE2-6482-4706-93F4-D227C81B1FF2}"/>
    <dgm:cxn modelId="{D0452430-B265-40CD-8CE8-9C4373EB78F5}" type="presOf" srcId="{7920AB39-7DA9-48A0-858B-79CB40F9412E}" destId="{E9776DCD-5A7E-4591-A330-A31E9B165A65}" srcOrd="0" destOrd="0" presId="urn:microsoft.com/office/officeart/2005/8/layout/vList6"/>
    <dgm:cxn modelId="{09DF205F-A289-4FA8-AC0E-EEF0ED7C6B2F}" type="presOf" srcId="{94ADA206-E5B8-461C-B869-3331DC019204}" destId="{BDBC7C48-0587-4B49-A79F-29C904A1A949}" srcOrd="0" destOrd="0" presId="urn:microsoft.com/office/officeart/2005/8/layout/vList6"/>
    <dgm:cxn modelId="{FABDFA87-A2A1-483C-A7F4-FAE127E077F0}" type="presOf" srcId="{FF8F01F1-9C81-4EF5-B8E1-F6535D55A1ED}" destId="{EFC535E0-F41C-4739-AD16-7E18703606B5}" srcOrd="0" destOrd="0" presId="urn:microsoft.com/office/officeart/2005/8/layout/vList6"/>
    <dgm:cxn modelId="{A03FB654-8E26-40E7-A9FE-D4AFD58B2758}" type="presParOf" srcId="{E9776DCD-5A7E-4591-A330-A31E9B165A65}" destId="{FD4C0124-861A-400F-ACCA-17BEAB1E063A}" srcOrd="0" destOrd="0" presId="urn:microsoft.com/office/officeart/2005/8/layout/vList6"/>
    <dgm:cxn modelId="{A4591689-67BA-46FA-988E-36D368AC1883}" type="presParOf" srcId="{FD4C0124-861A-400F-ACCA-17BEAB1E063A}" destId="{EFC535E0-F41C-4739-AD16-7E18703606B5}" srcOrd="0" destOrd="0" presId="urn:microsoft.com/office/officeart/2005/8/layout/vList6"/>
    <dgm:cxn modelId="{905490E1-2A6A-4DF3-9B5B-0DBB87AB75E2}" type="presParOf" srcId="{FD4C0124-861A-400F-ACCA-17BEAB1E063A}" destId="{BDBC7C48-0587-4B49-A79F-29C904A1A94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7E85EF5-60B6-493E-8397-D3B93317ECA4}" type="doc">
      <dgm:prSet loTypeId="urn:microsoft.com/office/officeart/2005/8/layout/pyramid2" loCatId="list" qsTypeId="urn:microsoft.com/office/officeart/2005/8/quickstyle/simple1" qsCatId="simple" csTypeId="urn:microsoft.com/office/officeart/2005/8/colors/colorful3" csCatId="colorful" phldr="1"/>
      <dgm:spPr/>
      <dgm:t>
        <a:bodyPr/>
        <a:lstStyle/>
        <a:p>
          <a:endParaRPr lang="en-US"/>
        </a:p>
      </dgm:t>
    </dgm:pt>
    <dgm:pt modelId="{4D6A7A53-69E0-467A-9056-C20E2D317DE6}">
      <dgm:prSet phldrT="[Text]" custT="1"/>
      <dgm:spPr/>
      <dgm:t>
        <a:bodyPr/>
        <a:lstStyle/>
        <a:p>
          <a:r>
            <a:rPr lang="en-US" sz="2400" dirty="0" smtClean="0"/>
            <a:t>A baby forms 700 neural connections per second in the first years of life</a:t>
          </a:r>
          <a:endParaRPr lang="en-US" sz="2400" dirty="0"/>
        </a:p>
      </dgm:t>
    </dgm:pt>
    <dgm:pt modelId="{9059FCDB-94F9-4409-AB2A-C845DD0C5D24}" type="parTrans" cxnId="{8DCB8E9D-08D4-4111-9145-ED6016E7A8A0}">
      <dgm:prSet/>
      <dgm:spPr/>
      <dgm:t>
        <a:bodyPr/>
        <a:lstStyle/>
        <a:p>
          <a:endParaRPr lang="en-US"/>
        </a:p>
      </dgm:t>
    </dgm:pt>
    <dgm:pt modelId="{E870A31A-BD38-4931-A037-1C616531A48F}" type="sibTrans" cxnId="{8DCB8E9D-08D4-4111-9145-ED6016E7A8A0}">
      <dgm:prSet/>
      <dgm:spPr/>
      <dgm:t>
        <a:bodyPr/>
        <a:lstStyle/>
        <a:p>
          <a:endParaRPr lang="en-US"/>
        </a:p>
      </dgm:t>
    </dgm:pt>
    <dgm:pt modelId="{49E474AF-4024-482B-AB04-71249CBCD1BF}">
      <dgm:prSet/>
      <dgm:spPr/>
      <dgm:t>
        <a:bodyPr/>
        <a:lstStyle/>
        <a:p>
          <a:endParaRPr lang="en-US" sz="1200" dirty="0"/>
        </a:p>
      </dgm:t>
    </dgm:pt>
    <dgm:pt modelId="{2B2F2606-18CC-4E6A-8018-186D7E15E38D}" type="parTrans" cxnId="{828ABEED-EEAE-4D6B-B7A8-0D6F249AA654}">
      <dgm:prSet/>
      <dgm:spPr/>
      <dgm:t>
        <a:bodyPr/>
        <a:lstStyle/>
        <a:p>
          <a:endParaRPr lang="en-US"/>
        </a:p>
      </dgm:t>
    </dgm:pt>
    <dgm:pt modelId="{D195A2D9-9DD4-44A3-987D-FEEC032AD734}" type="sibTrans" cxnId="{828ABEED-EEAE-4D6B-B7A8-0D6F249AA654}">
      <dgm:prSet/>
      <dgm:spPr/>
      <dgm:t>
        <a:bodyPr/>
        <a:lstStyle/>
        <a:p>
          <a:endParaRPr lang="en-US"/>
        </a:p>
      </dgm:t>
    </dgm:pt>
    <dgm:pt modelId="{253E3107-1363-4EAF-9EB3-2CF14E13E437}">
      <dgm:prSet/>
      <dgm:spPr/>
      <dgm:t>
        <a:bodyPr/>
        <a:lstStyle/>
        <a:p>
          <a:endParaRPr lang="en-US" sz="1200"/>
        </a:p>
      </dgm:t>
    </dgm:pt>
    <dgm:pt modelId="{6F3FA8C5-8909-4F68-A28F-2433D81DE93A}" type="parTrans" cxnId="{482AC751-1312-482E-9C56-677140917E12}">
      <dgm:prSet/>
      <dgm:spPr/>
      <dgm:t>
        <a:bodyPr/>
        <a:lstStyle/>
        <a:p>
          <a:endParaRPr lang="en-US"/>
        </a:p>
      </dgm:t>
    </dgm:pt>
    <dgm:pt modelId="{B6A75547-7343-443A-9754-56CEAFB0EDF5}" type="sibTrans" cxnId="{482AC751-1312-482E-9C56-677140917E12}">
      <dgm:prSet/>
      <dgm:spPr/>
      <dgm:t>
        <a:bodyPr/>
        <a:lstStyle/>
        <a:p>
          <a:endParaRPr lang="en-US"/>
        </a:p>
      </dgm:t>
    </dgm:pt>
    <dgm:pt modelId="{6B38953B-F164-4A9F-BF18-10E795F217B2}">
      <dgm:prSet phldrT="[Text]" custT="1"/>
      <dgm:spPr/>
      <dgm:t>
        <a:bodyPr/>
        <a:lstStyle/>
        <a:p>
          <a:r>
            <a:rPr lang="en-US" sz="2400" dirty="0" smtClean="0"/>
            <a:t>Brain cells make connections called synapses</a:t>
          </a:r>
          <a:endParaRPr lang="en-US" sz="2400" dirty="0"/>
        </a:p>
      </dgm:t>
    </dgm:pt>
    <dgm:pt modelId="{663CFBD9-E01E-48A5-89B1-31E49530DE4F}" type="sibTrans" cxnId="{399C66AF-74E2-4AD0-85AD-AFDD918363E3}">
      <dgm:prSet/>
      <dgm:spPr/>
      <dgm:t>
        <a:bodyPr/>
        <a:lstStyle/>
        <a:p>
          <a:endParaRPr lang="en-US"/>
        </a:p>
      </dgm:t>
    </dgm:pt>
    <dgm:pt modelId="{F09773CE-2FC3-4991-96CE-F0415E2CFB5C}" type="parTrans" cxnId="{399C66AF-74E2-4AD0-85AD-AFDD918363E3}">
      <dgm:prSet/>
      <dgm:spPr/>
      <dgm:t>
        <a:bodyPr/>
        <a:lstStyle/>
        <a:p>
          <a:endParaRPr lang="en-US"/>
        </a:p>
      </dgm:t>
    </dgm:pt>
    <dgm:pt modelId="{D4D25458-14FF-4CE9-8C1A-45300C806A19}">
      <dgm:prSet phldrT="[Text]" custT="1"/>
      <dgm:spPr/>
      <dgm:t>
        <a:bodyPr/>
        <a:lstStyle/>
        <a:p>
          <a:r>
            <a:rPr lang="en-US" sz="2400" dirty="0" smtClean="0"/>
            <a:t>The brain is made of brain cells called neurons </a:t>
          </a:r>
          <a:endParaRPr lang="en-US" sz="2400" dirty="0"/>
        </a:p>
      </dgm:t>
    </dgm:pt>
    <dgm:pt modelId="{E346375E-028C-4ABC-83E8-B6C70B001183}" type="sibTrans" cxnId="{22DCBF50-072A-4843-9900-8A2F8059B811}">
      <dgm:prSet/>
      <dgm:spPr/>
      <dgm:t>
        <a:bodyPr/>
        <a:lstStyle/>
        <a:p>
          <a:endParaRPr lang="en-US"/>
        </a:p>
      </dgm:t>
    </dgm:pt>
    <dgm:pt modelId="{720B48A6-EC5E-4135-B7A0-55807A95612E}" type="parTrans" cxnId="{22DCBF50-072A-4843-9900-8A2F8059B811}">
      <dgm:prSet/>
      <dgm:spPr/>
      <dgm:t>
        <a:bodyPr/>
        <a:lstStyle/>
        <a:p>
          <a:endParaRPr lang="en-US"/>
        </a:p>
      </dgm:t>
    </dgm:pt>
    <dgm:pt modelId="{4E9F6446-9755-4584-A974-B4496A3C99E5}" type="pres">
      <dgm:prSet presAssocID="{47E85EF5-60B6-493E-8397-D3B93317ECA4}" presName="compositeShape" presStyleCnt="0">
        <dgm:presLayoutVars>
          <dgm:dir/>
          <dgm:resizeHandles/>
        </dgm:presLayoutVars>
      </dgm:prSet>
      <dgm:spPr/>
      <dgm:t>
        <a:bodyPr/>
        <a:lstStyle/>
        <a:p>
          <a:endParaRPr lang="en-US"/>
        </a:p>
      </dgm:t>
    </dgm:pt>
    <dgm:pt modelId="{4336602D-F46A-4B13-9162-2C1A9D95100B}" type="pres">
      <dgm:prSet presAssocID="{47E85EF5-60B6-493E-8397-D3B93317ECA4}" presName="pyramid" presStyleLbl="node1" presStyleIdx="0" presStyleCnt="1"/>
      <dgm:spPr/>
    </dgm:pt>
    <dgm:pt modelId="{5830AEA3-F173-4673-AD51-609571B90AA3}" type="pres">
      <dgm:prSet presAssocID="{47E85EF5-60B6-493E-8397-D3B93317ECA4}" presName="theList" presStyleCnt="0"/>
      <dgm:spPr/>
    </dgm:pt>
    <dgm:pt modelId="{1071235B-4697-438B-A37B-06035272EB85}" type="pres">
      <dgm:prSet presAssocID="{D4D25458-14FF-4CE9-8C1A-45300C806A19}" presName="aNode" presStyleLbl="fgAcc1" presStyleIdx="0" presStyleCnt="3" custScaleX="125656" custScaleY="135269">
        <dgm:presLayoutVars>
          <dgm:bulletEnabled val="1"/>
        </dgm:presLayoutVars>
      </dgm:prSet>
      <dgm:spPr/>
      <dgm:t>
        <a:bodyPr/>
        <a:lstStyle/>
        <a:p>
          <a:endParaRPr lang="en-US"/>
        </a:p>
      </dgm:t>
    </dgm:pt>
    <dgm:pt modelId="{5F570C98-CD13-41A6-8E85-69DA8A373AB8}" type="pres">
      <dgm:prSet presAssocID="{D4D25458-14FF-4CE9-8C1A-45300C806A19}" presName="aSpace" presStyleCnt="0"/>
      <dgm:spPr/>
    </dgm:pt>
    <dgm:pt modelId="{7560805C-14FC-4F25-A304-1AB5B21BAD6A}" type="pres">
      <dgm:prSet presAssocID="{6B38953B-F164-4A9F-BF18-10E795F217B2}" presName="aNode" presStyleLbl="fgAcc1" presStyleIdx="1" presStyleCnt="3" custScaleX="125858" custScaleY="130092">
        <dgm:presLayoutVars>
          <dgm:bulletEnabled val="1"/>
        </dgm:presLayoutVars>
      </dgm:prSet>
      <dgm:spPr/>
      <dgm:t>
        <a:bodyPr/>
        <a:lstStyle/>
        <a:p>
          <a:endParaRPr lang="en-US"/>
        </a:p>
      </dgm:t>
    </dgm:pt>
    <dgm:pt modelId="{CF237E77-44AD-4A54-8000-D6EC9D2229AD}" type="pres">
      <dgm:prSet presAssocID="{6B38953B-F164-4A9F-BF18-10E795F217B2}" presName="aSpace" presStyleCnt="0"/>
      <dgm:spPr/>
    </dgm:pt>
    <dgm:pt modelId="{CB75345C-5D6C-4FD3-BB89-A353C9E54355}" type="pres">
      <dgm:prSet presAssocID="{4D6A7A53-69E0-467A-9056-C20E2D317DE6}" presName="aNode" presStyleLbl="fgAcc1" presStyleIdx="2" presStyleCnt="3" custScaleX="127274" custScaleY="122236">
        <dgm:presLayoutVars>
          <dgm:bulletEnabled val="1"/>
        </dgm:presLayoutVars>
      </dgm:prSet>
      <dgm:spPr/>
      <dgm:t>
        <a:bodyPr/>
        <a:lstStyle/>
        <a:p>
          <a:endParaRPr lang="en-US"/>
        </a:p>
      </dgm:t>
    </dgm:pt>
    <dgm:pt modelId="{45724143-C5F5-4928-AD89-BED18038B292}" type="pres">
      <dgm:prSet presAssocID="{4D6A7A53-69E0-467A-9056-C20E2D317DE6}" presName="aSpace" presStyleCnt="0"/>
      <dgm:spPr/>
    </dgm:pt>
  </dgm:ptLst>
  <dgm:cxnLst>
    <dgm:cxn modelId="{828ABEED-EEAE-4D6B-B7A8-0D6F249AA654}" srcId="{6B38953B-F164-4A9F-BF18-10E795F217B2}" destId="{49E474AF-4024-482B-AB04-71249CBCD1BF}" srcOrd="0" destOrd="0" parTransId="{2B2F2606-18CC-4E6A-8018-186D7E15E38D}" sibTransId="{D195A2D9-9DD4-44A3-987D-FEEC032AD734}"/>
    <dgm:cxn modelId="{5673541F-9A4E-441E-B36F-0E4CF07D3B76}" type="presOf" srcId="{47E85EF5-60B6-493E-8397-D3B93317ECA4}" destId="{4E9F6446-9755-4584-A974-B4496A3C99E5}" srcOrd="0" destOrd="0" presId="urn:microsoft.com/office/officeart/2005/8/layout/pyramid2"/>
    <dgm:cxn modelId="{80963CE3-9EE3-4ED0-A4AB-8BA067D924F0}" type="presOf" srcId="{6B38953B-F164-4A9F-BF18-10E795F217B2}" destId="{7560805C-14FC-4F25-A304-1AB5B21BAD6A}" srcOrd="0" destOrd="0" presId="urn:microsoft.com/office/officeart/2005/8/layout/pyramid2"/>
    <dgm:cxn modelId="{A8713E66-87E0-4C46-A48E-F34CDFBAC299}" type="presOf" srcId="{253E3107-1363-4EAF-9EB3-2CF14E13E437}" destId="{CB75345C-5D6C-4FD3-BB89-A353C9E54355}" srcOrd="0" destOrd="1" presId="urn:microsoft.com/office/officeart/2005/8/layout/pyramid2"/>
    <dgm:cxn modelId="{8DCB8E9D-08D4-4111-9145-ED6016E7A8A0}" srcId="{47E85EF5-60B6-493E-8397-D3B93317ECA4}" destId="{4D6A7A53-69E0-467A-9056-C20E2D317DE6}" srcOrd="2" destOrd="0" parTransId="{9059FCDB-94F9-4409-AB2A-C845DD0C5D24}" sibTransId="{E870A31A-BD38-4931-A037-1C616531A48F}"/>
    <dgm:cxn modelId="{399C66AF-74E2-4AD0-85AD-AFDD918363E3}" srcId="{47E85EF5-60B6-493E-8397-D3B93317ECA4}" destId="{6B38953B-F164-4A9F-BF18-10E795F217B2}" srcOrd="1" destOrd="0" parTransId="{F09773CE-2FC3-4991-96CE-F0415E2CFB5C}" sibTransId="{663CFBD9-E01E-48A5-89B1-31E49530DE4F}"/>
    <dgm:cxn modelId="{482AC751-1312-482E-9C56-677140917E12}" srcId="{4D6A7A53-69E0-467A-9056-C20E2D317DE6}" destId="{253E3107-1363-4EAF-9EB3-2CF14E13E437}" srcOrd="0" destOrd="0" parTransId="{6F3FA8C5-8909-4F68-A28F-2433D81DE93A}" sibTransId="{B6A75547-7343-443A-9754-56CEAFB0EDF5}"/>
    <dgm:cxn modelId="{37FBE860-5C6D-4477-A000-3CD5138E3062}" type="presOf" srcId="{4D6A7A53-69E0-467A-9056-C20E2D317DE6}" destId="{CB75345C-5D6C-4FD3-BB89-A353C9E54355}" srcOrd="0" destOrd="0" presId="urn:microsoft.com/office/officeart/2005/8/layout/pyramid2"/>
    <dgm:cxn modelId="{64D4C4E7-5CC9-410A-98B0-0498CD49651D}" type="presOf" srcId="{49E474AF-4024-482B-AB04-71249CBCD1BF}" destId="{7560805C-14FC-4F25-A304-1AB5B21BAD6A}" srcOrd="0" destOrd="1" presId="urn:microsoft.com/office/officeart/2005/8/layout/pyramid2"/>
    <dgm:cxn modelId="{57D8A69B-0377-4073-97A0-E068F69C3ECB}" type="presOf" srcId="{D4D25458-14FF-4CE9-8C1A-45300C806A19}" destId="{1071235B-4697-438B-A37B-06035272EB85}" srcOrd="0" destOrd="0" presId="urn:microsoft.com/office/officeart/2005/8/layout/pyramid2"/>
    <dgm:cxn modelId="{22DCBF50-072A-4843-9900-8A2F8059B811}" srcId="{47E85EF5-60B6-493E-8397-D3B93317ECA4}" destId="{D4D25458-14FF-4CE9-8C1A-45300C806A19}" srcOrd="0" destOrd="0" parTransId="{720B48A6-EC5E-4135-B7A0-55807A95612E}" sibTransId="{E346375E-028C-4ABC-83E8-B6C70B001183}"/>
    <dgm:cxn modelId="{A715D0D4-A7D7-409A-8655-E8D4958E235E}" type="presParOf" srcId="{4E9F6446-9755-4584-A974-B4496A3C99E5}" destId="{4336602D-F46A-4B13-9162-2C1A9D95100B}" srcOrd="0" destOrd="0" presId="urn:microsoft.com/office/officeart/2005/8/layout/pyramid2"/>
    <dgm:cxn modelId="{C82C1F04-E6BE-4904-AD2F-3D7D28AD1D90}" type="presParOf" srcId="{4E9F6446-9755-4584-A974-B4496A3C99E5}" destId="{5830AEA3-F173-4673-AD51-609571B90AA3}" srcOrd="1" destOrd="0" presId="urn:microsoft.com/office/officeart/2005/8/layout/pyramid2"/>
    <dgm:cxn modelId="{5A9BB345-756A-46A6-92CD-9BF2AE9B7AF3}" type="presParOf" srcId="{5830AEA3-F173-4673-AD51-609571B90AA3}" destId="{1071235B-4697-438B-A37B-06035272EB85}" srcOrd="0" destOrd="0" presId="urn:microsoft.com/office/officeart/2005/8/layout/pyramid2"/>
    <dgm:cxn modelId="{4F028E1C-6B60-473F-8D7A-5D5DF37918B2}" type="presParOf" srcId="{5830AEA3-F173-4673-AD51-609571B90AA3}" destId="{5F570C98-CD13-41A6-8E85-69DA8A373AB8}" srcOrd="1" destOrd="0" presId="urn:microsoft.com/office/officeart/2005/8/layout/pyramid2"/>
    <dgm:cxn modelId="{1AB6D43D-DC65-4FFC-A462-4D86960A5776}" type="presParOf" srcId="{5830AEA3-F173-4673-AD51-609571B90AA3}" destId="{7560805C-14FC-4F25-A304-1AB5B21BAD6A}" srcOrd="2" destOrd="0" presId="urn:microsoft.com/office/officeart/2005/8/layout/pyramid2"/>
    <dgm:cxn modelId="{2B4D0268-B12B-484F-9169-67A61F03DC04}" type="presParOf" srcId="{5830AEA3-F173-4673-AD51-609571B90AA3}" destId="{CF237E77-44AD-4A54-8000-D6EC9D2229AD}" srcOrd="3" destOrd="0" presId="urn:microsoft.com/office/officeart/2005/8/layout/pyramid2"/>
    <dgm:cxn modelId="{F94F0284-5933-4E02-B30A-3F55582FD51F}" type="presParOf" srcId="{5830AEA3-F173-4673-AD51-609571B90AA3}" destId="{CB75345C-5D6C-4FD3-BB89-A353C9E54355}" srcOrd="4" destOrd="0" presId="urn:microsoft.com/office/officeart/2005/8/layout/pyramid2"/>
    <dgm:cxn modelId="{757CD3B7-9586-4303-8F09-A3BB886693A2}" type="presParOf" srcId="{5830AEA3-F173-4673-AD51-609571B90AA3}" destId="{45724143-C5F5-4928-AD89-BED18038B29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AFDCFB-0AA5-4CF4-9574-58A6B116D80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2EEB2B98-EE50-4715-B38B-2E72DB853B4B}">
      <dgm:prSet phldrT="[Text]"/>
      <dgm:spPr/>
      <dgm:t>
        <a:bodyPr/>
        <a:lstStyle/>
        <a:p>
          <a:r>
            <a:rPr lang="en-US" dirty="0" smtClean="0"/>
            <a:t>….</a:t>
          </a:r>
          <a:endParaRPr lang="en-US" dirty="0"/>
        </a:p>
      </dgm:t>
    </dgm:pt>
    <dgm:pt modelId="{1D339197-F539-4946-8845-50BDC7CD43F5}" type="parTrans" cxnId="{A7C186E6-8B2E-4BC4-804A-266C3FAC0CDA}">
      <dgm:prSet/>
      <dgm:spPr/>
      <dgm:t>
        <a:bodyPr/>
        <a:lstStyle/>
        <a:p>
          <a:endParaRPr lang="en-US"/>
        </a:p>
      </dgm:t>
    </dgm:pt>
    <dgm:pt modelId="{69D552CF-2CD1-403E-BD6B-E0E5B0FE4680}" type="sibTrans" cxnId="{A7C186E6-8B2E-4BC4-804A-266C3FAC0CDA}">
      <dgm:prSet/>
      <dgm:spPr/>
      <dgm:t>
        <a:bodyPr/>
        <a:lstStyle/>
        <a:p>
          <a:endParaRPr lang="en-US"/>
        </a:p>
      </dgm:t>
    </dgm:pt>
    <dgm:pt modelId="{6CD7EE5E-E421-4256-B95A-A828BE6F57CD}">
      <dgm:prSet phldrT="[Text]" custT="1"/>
      <dgm:spPr/>
      <dgm:t>
        <a:bodyPr/>
        <a:lstStyle/>
        <a:p>
          <a:r>
            <a:rPr lang="en-US" sz="2400" dirty="0" smtClean="0"/>
            <a:t>Reflexes</a:t>
          </a:r>
          <a:endParaRPr lang="en-US" sz="2400" dirty="0"/>
        </a:p>
      </dgm:t>
    </dgm:pt>
    <dgm:pt modelId="{B23A7759-CE2D-473F-A7AC-D8D3CADE6432}" type="parTrans" cxnId="{378F84AD-07C0-4950-BEDB-B615464DFA50}">
      <dgm:prSet/>
      <dgm:spPr/>
      <dgm:t>
        <a:bodyPr/>
        <a:lstStyle/>
        <a:p>
          <a:endParaRPr lang="en-US"/>
        </a:p>
      </dgm:t>
    </dgm:pt>
    <dgm:pt modelId="{BD08EDC3-BB35-4164-8549-E80D7B2A9286}" type="sibTrans" cxnId="{378F84AD-07C0-4950-BEDB-B615464DFA50}">
      <dgm:prSet/>
      <dgm:spPr/>
      <dgm:t>
        <a:bodyPr/>
        <a:lstStyle/>
        <a:p>
          <a:endParaRPr lang="en-US"/>
        </a:p>
      </dgm:t>
    </dgm:pt>
    <dgm:pt modelId="{297F999D-DAE7-4072-9622-984456D2749B}">
      <dgm:prSet phldrT="[Text]" custT="1"/>
      <dgm:spPr/>
      <dgm:t>
        <a:bodyPr/>
        <a:lstStyle/>
        <a:p>
          <a:r>
            <a:rPr lang="en-US" sz="2400" dirty="0" smtClean="0"/>
            <a:t>Habits</a:t>
          </a:r>
          <a:endParaRPr lang="en-US" sz="2400" dirty="0"/>
        </a:p>
      </dgm:t>
    </dgm:pt>
    <dgm:pt modelId="{22C852C9-A7C8-42D8-A2CD-AC3F67889B69}" type="parTrans" cxnId="{3083E14D-D3F9-4109-AD9B-B6584D0D3C21}">
      <dgm:prSet/>
      <dgm:spPr/>
      <dgm:t>
        <a:bodyPr/>
        <a:lstStyle/>
        <a:p>
          <a:endParaRPr lang="en-US"/>
        </a:p>
      </dgm:t>
    </dgm:pt>
    <dgm:pt modelId="{C4EFAB81-CC82-40BD-B080-BD98C046E9C7}" type="sibTrans" cxnId="{3083E14D-D3F9-4109-AD9B-B6584D0D3C21}">
      <dgm:prSet/>
      <dgm:spPr/>
      <dgm:t>
        <a:bodyPr/>
        <a:lstStyle/>
        <a:p>
          <a:endParaRPr lang="en-US"/>
        </a:p>
      </dgm:t>
    </dgm:pt>
    <dgm:pt modelId="{E3BC6F81-5B37-41A6-8E27-BF9E5D53D61E}">
      <dgm:prSet phldrT="[Text]"/>
      <dgm:spPr/>
      <dgm:t>
        <a:bodyPr/>
        <a:lstStyle/>
        <a:p>
          <a:r>
            <a:rPr lang="en-US" dirty="0" smtClean="0"/>
            <a:t>….</a:t>
          </a:r>
          <a:endParaRPr lang="en-US" dirty="0"/>
        </a:p>
      </dgm:t>
    </dgm:pt>
    <dgm:pt modelId="{7FF6E2A0-1451-46B2-A05D-EAADB8A81261}" type="parTrans" cxnId="{B5567752-C790-4064-B7F4-C923EC4C6132}">
      <dgm:prSet/>
      <dgm:spPr/>
      <dgm:t>
        <a:bodyPr/>
        <a:lstStyle/>
        <a:p>
          <a:endParaRPr lang="en-US"/>
        </a:p>
      </dgm:t>
    </dgm:pt>
    <dgm:pt modelId="{E1072539-4594-4B24-AFFC-B512A94E68A6}" type="sibTrans" cxnId="{B5567752-C790-4064-B7F4-C923EC4C6132}">
      <dgm:prSet/>
      <dgm:spPr/>
      <dgm:t>
        <a:bodyPr/>
        <a:lstStyle/>
        <a:p>
          <a:endParaRPr lang="en-US"/>
        </a:p>
      </dgm:t>
    </dgm:pt>
    <dgm:pt modelId="{4270AFE6-950D-4A2A-A5DC-2D9864145D6A}">
      <dgm:prSet phldrT="[Text]" custT="1"/>
      <dgm:spPr/>
      <dgm:t>
        <a:bodyPr/>
        <a:lstStyle/>
        <a:p>
          <a:r>
            <a:rPr lang="en-US" sz="2300" dirty="0" smtClean="0"/>
            <a:t>Hand-eye coordination</a:t>
          </a:r>
          <a:endParaRPr lang="en-US" sz="2300" dirty="0"/>
        </a:p>
      </dgm:t>
    </dgm:pt>
    <dgm:pt modelId="{902013F6-6FB2-4399-A09A-534E313F772F}" type="parTrans" cxnId="{8C02A258-9FAC-44BB-8ADB-F6F6425A99C2}">
      <dgm:prSet/>
      <dgm:spPr/>
      <dgm:t>
        <a:bodyPr/>
        <a:lstStyle/>
        <a:p>
          <a:endParaRPr lang="en-US"/>
        </a:p>
      </dgm:t>
    </dgm:pt>
    <dgm:pt modelId="{CF550DDE-8B04-450F-AE41-0A26650E491C}" type="sibTrans" cxnId="{8C02A258-9FAC-44BB-8ADB-F6F6425A99C2}">
      <dgm:prSet/>
      <dgm:spPr/>
      <dgm:t>
        <a:bodyPr/>
        <a:lstStyle/>
        <a:p>
          <a:endParaRPr lang="en-US"/>
        </a:p>
      </dgm:t>
    </dgm:pt>
    <dgm:pt modelId="{B5E525D6-F82F-4C78-A362-A30CC5422286}">
      <dgm:prSet phldrT="[Text]"/>
      <dgm:spPr/>
      <dgm:t>
        <a:bodyPr/>
        <a:lstStyle/>
        <a:p>
          <a:r>
            <a:rPr lang="en-US" dirty="0" smtClean="0"/>
            <a:t>….</a:t>
          </a:r>
          <a:endParaRPr lang="en-US" dirty="0"/>
        </a:p>
      </dgm:t>
    </dgm:pt>
    <dgm:pt modelId="{45F1347E-8F10-47A3-89CA-1EF9FA4CE9F0}" type="parTrans" cxnId="{D02A9725-C484-4853-8FB3-9FE11339EEB6}">
      <dgm:prSet/>
      <dgm:spPr/>
      <dgm:t>
        <a:bodyPr/>
        <a:lstStyle/>
        <a:p>
          <a:endParaRPr lang="en-US"/>
        </a:p>
      </dgm:t>
    </dgm:pt>
    <dgm:pt modelId="{1560B3F7-1E7A-4204-B133-8B4DF762B2D7}" type="sibTrans" cxnId="{D02A9725-C484-4853-8FB3-9FE11339EEB6}">
      <dgm:prSet/>
      <dgm:spPr/>
      <dgm:t>
        <a:bodyPr/>
        <a:lstStyle/>
        <a:p>
          <a:endParaRPr lang="en-US"/>
        </a:p>
      </dgm:t>
    </dgm:pt>
    <dgm:pt modelId="{9304FABB-3561-47F1-923B-6BB580795643}">
      <dgm:prSet phldrT="[Text]" custT="1"/>
      <dgm:spPr/>
      <dgm:t>
        <a:bodyPr/>
        <a:lstStyle/>
        <a:p>
          <a:r>
            <a:rPr lang="en-US" sz="2400" dirty="0" smtClean="0"/>
            <a:t>Experimentation and creativity</a:t>
          </a:r>
          <a:endParaRPr lang="en-US" sz="2400" dirty="0"/>
        </a:p>
      </dgm:t>
    </dgm:pt>
    <dgm:pt modelId="{03B969BC-34AF-4C8B-8159-2C575E9DC438}" type="parTrans" cxnId="{BDD26E46-D289-43E0-B7C7-65FA62CC4923}">
      <dgm:prSet/>
      <dgm:spPr/>
      <dgm:t>
        <a:bodyPr/>
        <a:lstStyle/>
        <a:p>
          <a:endParaRPr lang="en-US"/>
        </a:p>
      </dgm:t>
    </dgm:pt>
    <dgm:pt modelId="{68ACCEA3-3BC0-45DD-9F1B-7D43E9F5DDEA}" type="sibTrans" cxnId="{BDD26E46-D289-43E0-B7C7-65FA62CC4923}">
      <dgm:prSet/>
      <dgm:spPr/>
      <dgm:t>
        <a:bodyPr/>
        <a:lstStyle/>
        <a:p>
          <a:endParaRPr lang="en-US"/>
        </a:p>
      </dgm:t>
    </dgm:pt>
    <dgm:pt modelId="{1907ED4F-BEC9-4C18-AA55-613C42D37D75}">
      <dgm:prSet custT="1"/>
      <dgm:spPr/>
      <dgm:t>
        <a:bodyPr/>
        <a:lstStyle/>
        <a:p>
          <a:r>
            <a:rPr lang="en-US" sz="2300" dirty="0" smtClean="0"/>
            <a:t>Object permanence (knowing something exists without seeing it)</a:t>
          </a:r>
          <a:endParaRPr lang="en-US" sz="2300" dirty="0"/>
        </a:p>
      </dgm:t>
    </dgm:pt>
    <dgm:pt modelId="{91DED13C-9A1D-407A-9842-1239925F9953}" type="parTrans" cxnId="{32FA3583-D5A1-415A-87EA-D3325196A35E}">
      <dgm:prSet/>
      <dgm:spPr/>
      <dgm:t>
        <a:bodyPr/>
        <a:lstStyle/>
        <a:p>
          <a:endParaRPr lang="en-US"/>
        </a:p>
      </dgm:t>
    </dgm:pt>
    <dgm:pt modelId="{7162E1B8-489E-4821-AC00-6B3EEA44CB71}" type="sibTrans" cxnId="{32FA3583-D5A1-415A-87EA-D3325196A35E}">
      <dgm:prSet/>
      <dgm:spPr/>
      <dgm:t>
        <a:bodyPr/>
        <a:lstStyle/>
        <a:p>
          <a:endParaRPr lang="en-US"/>
        </a:p>
      </dgm:t>
    </dgm:pt>
    <dgm:pt modelId="{83F6D69C-6A9E-4537-8C0B-D1DBB9CD22E5}">
      <dgm:prSet/>
      <dgm:spPr/>
      <dgm:t>
        <a:bodyPr/>
        <a:lstStyle/>
        <a:p>
          <a:endParaRPr lang="en-US" sz="1700" dirty="0"/>
        </a:p>
      </dgm:t>
    </dgm:pt>
    <dgm:pt modelId="{DFDEDF75-FDEF-47B1-AA04-D3D9EEC20C99}" type="parTrans" cxnId="{DADE3C11-A3DE-440E-889E-66E61864E27D}">
      <dgm:prSet/>
      <dgm:spPr/>
      <dgm:t>
        <a:bodyPr/>
        <a:lstStyle/>
        <a:p>
          <a:endParaRPr lang="en-US"/>
        </a:p>
      </dgm:t>
    </dgm:pt>
    <dgm:pt modelId="{58DA0F33-3A5A-490A-B5DE-2CF81FDA9376}" type="sibTrans" cxnId="{DADE3C11-A3DE-440E-889E-66E61864E27D}">
      <dgm:prSet/>
      <dgm:spPr/>
      <dgm:t>
        <a:bodyPr/>
        <a:lstStyle/>
        <a:p>
          <a:endParaRPr lang="en-US"/>
        </a:p>
      </dgm:t>
    </dgm:pt>
    <dgm:pt modelId="{845744AD-0CBD-4550-864D-7800E500C355}">
      <dgm:prSet/>
      <dgm:spPr/>
      <dgm:t>
        <a:bodyPr/>
        <a:lstStyle/>
        <a:p>
          <a:endParaRPr lang="en-US" sz="2100" dirty="0"/>
        </a:p>
      </dgm:t>
    </dgm:pt>
    <dgm:pt modelId="{E67FDE67-D7A3-46DC-BB09-126118726E9C}" type="parTrans" cxnId="{FF0726A8-EEC4-441D-B055-A6A704EC7199}">
      <dgm:prSet/>
      <dgm:spPr/>
      <dgm:t>
        <a:bodyPr/>
        <a:lstStyle/>
        <a:p>
          <a:endParaRPr lang="en-US"/>
        </a:p>
      </dgm:t>
    </dgm:pt>
    <dgm:pt modelId="{FBA04F39-4922-408F-91D7-F8E06B43F553}" type="sibTrans" cxnId="{FF0726A8-EEC4-441D-B055-A6A704EC7199}">
      <dgm:prSet/>
      <dgm:spPr/>
      <dgm:t>
        <a:bodyPr/>
        <a:lstStyle/>
        <a:p>
          <a:endParaRPr lang="en-US"/>
        </a:p>
      </dgm:t>
    </dgm:pt>
    <dgm:pt modelId="{A89ECA1D-B17A-421D-B0C1-812E9C398ED7}">
      <dgm:prSet phldrT="[Text]" custT="1"/>
      <dgm:spPr/>
      <dgm:t>
        <a:bodyPr/>
        <a:lstStyle/>
        <a:p>
          <a:r>
            <a:rPr lang="en-US" sz="2400" dirty="0" smtClean="0"/>
            <a:t>Trial and error experiments</a:t>
          </a:r>
          <a:endParaRPr lang="en-US" sz="2400" dirty="0"/>
        </a:p>
      </dgm:t>
    </dgm:pt>
    <dgm:pt modelId="{0E233E8C-F074-4179-80BC-1872FBB11245}" type="parTrans" cxnId="{AB07B094-4F81-421E-ADAF-CAE57185C70A}">
      <dgm:prSet/>
      <dgm:spPr/>
      <dgm:t>
        <a:bodyPr/>
        <a:lstStyle/>
        <a:p>
          <a:endParaRPr lang="en-US"/>
        </a:p>
      </dgm:t>
    </dgm:pt>
    <dgm:pt modelId="{BA6DF731-FAD9-47C1-A23A-8680152ED827}" type="sibTrans" cxnId="{AB07B094-4F81-421E-ADAF-CAE57185C70A}">
      <dgm:prSet/>
      <dgm:spPr/>
      <dgm:t>
        <a:bodyPr/>
        <a:lstStyle/>
        <a:p>
          <a:endParaRPr lang="en-US"/>
        </a:p>
      </dgm:t>
    </dgm:pt>
    <dgm:pt modelId="{417D8273-3E0E-4320-89F6-ECDB2B5508BA}" type="pres">
      <dgm:prSet presAssocID="{7FAFDCFB-0AA5-4CF4-9574-58A6B116D80E}" presName="linearFlow" presStyleCnt="0">
        <dgm:presLayoutVars>
          <dgm:dir/>
          <dgm:animLvl val="lvl"/>
          <dgm:resizeHandles val="exact"/>
        </dgm:presLayoutVars>
      </dgm:prSet>
      <dgm:spPr/>
      <dgm:t>
        <a:bodyPr/>
        <a:lstStyle/>
        <a:p>
          <a:endParaRPr lang="en-US"/>
        </a:p>
      </dgm:t>
    </dgm:pt>
    <dgm:pt modelId="{0FA1D20B-9D50-4AB2-8774-1244D330BE87}" type="pres">
      <dgm:prSet presAssocID="{2EEB2B98-EE50-4715-B38B-2E72DB853B4B}" presName="composite" presStyleCnt="0"/>
      <dgm:spPr/>
    </dgm:pt>
    <dgm:pt modelId="{D3EF056D-AA2F-4EDB-AB10-19912DA7D8F8}" type="pres">
      <dgm:prSet presAssocID="{2EEB2B98-EE50-4715-B38B-2E72DB853B4B}" presName="parentText" presStyleLbl="alignNode1" presStyleIdx="0" presStyleCnt="3">
        <dgm:presLayoutVars>
          <dgm:chMax val="1"/>
          <dgm:bulletEnabled val="1"/>
        </dgm:presLayoutVars>
      </dgm:prSet>
      <dgm:spPr/>
      <dgm:t>
        <a:bodyPr/>
        <a:lstStyle/>
        <a:p>
          <a:endParaRPr lang="en-US"/>
        </a:p>
      </dgm:t>
    </dgm:pt>
    <dgm:pt modelId="{A4CE6770-31C1-4C04-B675-2F596FB4BB93}" type="pres">
      <dgm:prSet presAssocID="{2EEB2B98-EE50-4715-B38B-2E72DB853B4B}" presName="descendantText" presStyleLbl="alignAcc1" presStyleIdx="0" presStyleCnt="3">
        <dgm:presLayoutVars>
          <dgm:bulletEnabled val="1"/>
        </dgm:presLayoutVars>
      </dgm:prSet>
      <dgm:spPr/>
      <dgm:t>
        <a:bodyPr/>
        <a:lstStyle/>
        <a:p>
          <a:endParaRPr lang="en-US"/>
        </a:p>
      </dgm:t>
    </dgm:pt>
    <dgm:pt modelId="{CED646B0-BCFE-4C13-85B6-C1B0E0B54B20}" type="pres">
      <dgm:prSet presAssocID="{69D552CF-2CD1-403E-BD6B-E0E5B0FE4680}" presName="sp" presStyleCnt="0"/>
      <dgm:spPr/>
    </dgm:pt>
    <dgm:pt modelId="{BACB63B7-AF66-4BBA-91C8-6ADD28E67CA6}" type="pres">
      <dgm:prSet presAssocID="{E3BC6F81-5B37-41A6-8E27-BF9E5D53D61E}" presName="composite" presStyleCnt="0"/>
      <dgm:spPr/>
    </dgm:pt>
    <dgm:pt modelId="{5F5763DF-78A8-4672-AF3D-FDC6196B4C7E}" type="pres">
      <dgm:prSet presAssocID="{E3BC6F81-5B37-41A6-8E27-BF9E5D53D61E}" presName="parentText" presStyleLbl="alignNode1" presStyleIdx="1" presStyleCnt="3">
        <dgm:presLayoutVars>
          <dgm:chMax val="1"/>
          <dgm:bulletEnabled val="1"/>
        </dgm:presLayoutVars>
      </dgm:prSet>
      <dgm:spPr/>
      <dgm:t>
        <a:bodyPr/>
        <a:lstStyle/>
        <a:p>
          <a:endParaRPr lang="en-US"/>
        </a:p>
      </dgm:t>
    </dgm:pt>
    <dgm:pt modelId="{79EE059B-4863-405E-A2CD-DBCEE4169A09}" type="pres">
      <dgm:prSet presAssocID="{E3BC6F81-5B37-41A6-8E27-BF9E5D53D61E}" presName="descendantText" presStyleLbl="alignAcc1" presStyleIdx="1" presStyleCnt="3" custScaleY="123418">
        <dgm:presLayoutVars>
          <dgm:bulletEnabled val="1"/>
        </dgm:presLayoutVars>
      </dgm:prSet>
      <dgm:spPr/>
      <dgm:t>
        <a:bodyPr/>
        <a:lstStyle/>
        <a:p>
          <a:endParaRPr lang="en-US"/>
        </a:p>
      </dgm:t>
    </dgm:pt>
    <dgm:pt modelId="{B56FE23D-2FA6-4A8E-9DAF-EC4CDB58BD18}" type="pres">
      <dgm:prSet presAssocID="{E1072539-4594-4B24-AFFC-B512A94E68A6}" presName="sp" presStyleCnt="0"/>
      <dgm:spPr/>
    </dgm:pt>
    <dgm:pt modelId="{DF01E6AE-F3B8-44AA-B4C8-BFF77A006522}" type="pres">
      <dgm:prSet presAssocID="{B5E525D6-F82F-4C78-A362-A30CC5422286}" presName="composite" presStyleCnt="0"/>
      <dgm:spPr/>
    </dgm:pt>
    <dgm:pt modelId="{FEC26493-5294-48B6-B932-3B7FF5DD710B}" type="pres">
      <dgm:prSet presAssocID="{B5E525D6-F82F-4C78-A362-A30CC5422286}" presName="parentText" presStyleLbl="alignNode1" presStyleIdx="2" presStyleCnt="3">
        <dgm:presLayoutVars>
          <dgm:chMax val="1"/>
          <dgm:bulletEnabled val="1"/>
        </dgm:presLayoutVars>
      </dgm:prSet>
      <dgm:spPr/>
      <dgm:t>
        <a:bodyPr/>
        <a:lstStyle/>
        <a:p>
          <a:endParaRPr lang="en-US"/>
        </a:p>
      </dgm:t>
    </dgm:pt>
    <dgm:pt modelId="{B4118E8D-30D2-4660-AFDA-435172289832}" type="pres">
      <dgm:prSet presAssocID="{B5E525D6-F82F-4C78-A362-A30CC5422286}" presName="descendantText" presStyleLbl="alignAcc1" presStyleIdx="2" presStyleCnt="3">
        <dgm:presLayoutVars>
          <dgm:bulletEnabled val="1"/>
        </dgm:presLayoutVars>
      </dgm:prSet>
      <dgm:spPr/>
      <dgm:t>
        <a:bodyPr/>
        <a:lstStyle/>
        <a:p>
          <a:endParaRPr lang="en-US"/>
        </a:p>
      </dgm:t>
    </dgm:pt>
  </dgm:ptLst>
  <dgm:cxnLst>
    <dgm:cxn modelId="{A7C186E6-8B2E-4BC4-804A-266C3FAC0CDA}" srcId="{7FAFDCFB-0AA5-4CF4-9574-58A6B116D80E}" destId="{2EEB2B98-EE50-4715-B38B-2E72DB853B4B}" srcOrd="0" destOrd="0" parTransId="{1D339197-F539-4946-8845-50BDC7CD43F5}" sibTransId="{69D552CF-2CD1-403E-BD6B-E0E5B0FE4680}"/>
    <dgm:cxn modelId="{36557ED8-5BBE-4CB3-A192-F2A5ED1928E1}" type="presOf" srcId="{4270AFE6-950D-4A2A-A5DC-2D9864145D6A}" destId="{79EE059B-4863-405E-A2CD-DBCEE4169A09}" srcOrd="0" destOrd="0" presId="urn:microsoft.com/office/officeart/2005/8/layout/chevron2"/>
    <dgm:cxn modelId="{D02A9725-C484-4853-8FB3-9FE11339EEB6}" srcId="{7FAFDCFB-0AA5-4CF4-9574-58A6B116D80E}" destId="{B5E525D6-F82F-4C78-A362-A30CC5422286}" srcOrd="2" destOrd="0" parTransId="{45F1347E-8F10-47A3-89CA-1EF9FA4CE9F0}" sibTransId="{1560B3F7-1E7A-4204-B133-8B4DF762B2D7}"/>
    <dgm:cxn modelId="{EA114C18-2427-42BA-9352-7D2B738CE178}" type="presOf" srcId="{6CD7EE5E-E421-4256-B95A-A828BE6F57CD}" destId="{A4CE6770-31C1-4C04-B675-2F596FB4BB93}" srcOrd="0" destOrd="0" presId="urn:microsoft.com/office/officeart/2005/8/layout/chevron2"/>
    <dgm:cxn modelId="{CA7E28A4-EE9A-41FB-8025-BC926AD5DE14}" type="presOf" srcId="{83F6D69C-6A9E-4537-8C0B-D1DBB9CD22E5}" destId="{79EE059B-4863-405E-A2CD-DBCEE4169A09}" srcOrd="0" destOrd="2" presId="urn:microsoft.com/office/officeart/2005/8/layout/chevron2"/>
    <dgm:cxn modelId="{7B736FEA-85BD-4A87-9C80-A7B026956F43}" type="presOf" srcId="{845744AD-0CBD-4550-864D-7800E500C355}" destId="{B4118E8D-30D2-4660-AFDA-435172289832}" srcOrd="0" destOrd="2" presId="urn:microsoft.com/office/officeart/2005/8/layout/chevron2"/>
    <dgm:cxn modelId="{AB07B094-4F81-421E-ADAF-CAE57185C70A}" srcId="{B5E525D6-F82F-4C78-A362-A30CC5422286}" destId="{A89ECA1D-B17A-421D-B0C1-812E9C398ED7}" srcOrd="1" destOrd="0" parTransId="{0E233E8C-F074-4179-80BC-1872FBB11245}" sibTransId="{BA6DF731-FAD9-47C1-A23A-8680152ED827}"/>
    <dgm:cxn modelId="{18E9B363-4013-4ACF-8B87-C93256C4B904}" type="presOf" srcId="{297F999D-DAE7-4072-9622-984456D2749B}" destId="{A4CE6770-31C1-4C04-B675-2F596FB4BB93}" srcOrd="0" destOrd="1" presId="urn:microsoft.com/office/officeart/2005/8/layout/chevron2"/>
    <dgm:cxn modelId="{173A6EE5-DF2E-48A8-8B3B-AAD65D4B8DE6}" type="presOf" srcId="{2EEB2B98-EE50-4715-B38B-2E72DB853B4B}" destId="{D3EF056D-AA2F-4EDB-AB10-19912DA7D8F8}" srcOrd="0" destOrd="0" presId="urn:microsoft.com/office/officeart/2005/8/layout/chevron2"/>
    <dgm:cxn modelId="{FF0726A8-EEC4-441D-B055-A6A704EC7199}" srcId="{B5E525D6-F82F-4C78-A362-A30CC5422286}" destId="{845744AD-0CBD-4550-864D-7800E500C355}" srcOrd="2" destOrd="0" parTransId="{E67FDE67-D7A3-46DC-BB09-126118726E9C}" sibTransId="{FBA04F39-4922-408F-91D7-F8E06B43F553}"/>
    <dgm:cxn modelId="{79C137C5-3559-4146-97DD-836A8425F400}" type="presOf" srcId="{9304FABB-3561-47F1-923B-6BB580795643}" destId="{B4118E8D-30D2-4660-AFDA-435172289832}" srcOrd="0" destOrd="0" presId="urn:microsoft.com/office/officeart/2005/8/layout/chevron2"/>
    <dgm:cxn modelId="{32FA3583-D5A1-415A-87EA-D3325196A35E}" srcId="{E3BC6F81-5B37-41A6-8E27-BF9E5D53D61E}" destId="{1907ED4F-BEC9-4C18-AA55-613C42D37D75}" srcOrd="1" destOrd="0" parTransId="{91DED13C-9A1D-407A-9842-1239925F9953}" sibTransId="{7162E1B8-489E-4821-AC00-6B3EEA44CB71}"/>
    <dgm:cxn modelId="{3083E14D-D3F9-4109-AD9B-B6584D0D3C21}" srcId="{2EEB2B98-EE50-4715-B38B-2E72DB853B4B}" destId="{297F999D-DAE7-4072-9622-984456D2749B}" srcOrd="1" destOrd="0" parTransId="{22C852C9-A7C8-42D8-A2CD-AC3F67889B69}" sibTransId="{C4EFAB81-CC82-40BD-B080-BD98C046E9C7}"/>
    <dgm:cxn modelId="{7142FE62-12F6-43DD-B352-EE8762E45478}" type="presOf" srcId="{E3BC6F81-5B37-41A6-8E27-BF9E5D53D61E}" destId="{5F5763DF-78A8-4672-AF3D-FDC6196B4C7E}" srcOrd="0" destOrd="0" presId="urn:microsoft.com/office/officeart/2005/8/layout/chevron2"/>
    <dgm:cxn modelId="{8C02A258-9FAC-44BB-8ADB-F6F6425A99C2}" srcId="{E3BC6F81-5B37-41A6-8E27-BF9E5D53D61E}" destId="{4270AFE6-950D-4A2A-A5DC-2D9864145D6A}" srcOrd="0" destOrd="0" parTransId="{902013F6-6FB2-4399-A09A-534E313F772F}" sibTransId="{CF550DDE-8B04-450F-AE41-0A26650E491C}"/>
    <dgm:cxn modelId="{B5567752-C790-4064-B7F4-C923EC4C6132}" srcId="{7FAFDCFB-0AA5-4CF4-9574-58A6B116D80E}" destId="{E3BC6F81-5B37-41A6-8E27-BF9E5D53D61E}" srcOrd="1" destOrd="0" parTransId="{7FF6E2A0-1451-46B2-A05D-EAADB8A81261}" sibTransId="{E1072539-4594-4B24-AFFC-B512A94E68A6}"/>
    <dgm:cxn modelId="{DADE3C11-A3DE-440E-889E-66E61864E27D}" srcId="{E3BC6F81-5B37-41A6-8E27-BF9E5D53D61E}" destId="{83F6D69C-6A9E-4537-8C0B-D1DBB9CD22E5}" srcOrd="2" destOrd="0" parTransId="{DFDEDF75-FDEF-47B1-AA04-D3D9EEC20C99}" sibTransId="{58DA0F33-3A5A-490A-B5DE-2CF81FDA9376}"/>
    <dgm:cxn modelId="{BEBFDF74-DF3D-42B7-8676-8E2B398312C4}" type="presOf" srcId="{1907ED4F-BEC9-4C18-AA55-613C42D37D75}" destId="{79EE059B-4863-405E-A2CD-DBCEE4169A09}" srcOrd="0" destOrd="1" presId="urn:microsoft.com/office/officeart/2005/8/layout/chevron2"/>
    <dgm:cxn modelId="{5777F463-5A14-45C1-B937-AE703A1934A8}" type="presOf" srcId="{B5E525D6-F82F-4C78-A362-A30CC5422286}" destId="{FEC26493-5294-48B6-B932-3B7FF5DD710B}" srcOrd="0" destOrd="0" presId="urn:microsoft.com/office/officeart/2005/8/layout/chevron2"/>
    <dgm:cxn modelId="{BDD26E46-D289-43E0-B7C7-65FA62CC4923}" srcId="{B5E525D6-F82F-4C78-A362-A30CC5422286}" destId="{9304FABB-3561-47F1-923B-6BB580795643}" srcOrd="0" destOrd="0" parTransId="{03B969BC-34AF-4C8B-8159-2C575E9DC438}" sibTransId="{68ACCEA3-3BC0-45DD-9F1B-7D43E9F5DDEA}"/>
    <dgm:cxn modelId="{E44F4992-A6B7-4FCC-823D-4C9D255EFB29}" type="presOf" srcId="{7FAFDCFB-0AA5-4CF4-9574-58A6B116D80E}" destId="{417D8273-3E0E-4320-89F6-ECDB2B5508BA}" srcOrd="0" destOrd="0" presId="urn:microsoft.com/office/officeart/2005/8/layout/chevron2"/>
    <dgm:cxn modelId="{378F84AD-07C0-4950-BEDB-B615464DFA50}" srcId="{2EEB2B98-EE50-4715-B38B-2E72DB853B4B}" destId="{6CD7EE5E-E421-4256-B95A-A828BE6F57CD}" srcOrd="0" destOrd="0" parTransId="{B23A7759-CE2D-473F-A7AC-D8D3CADE6432}" sibTransId="{BD08EDC3-BB35-4164-8549-E80D7B2A9286}"/>
    <dgm:cxn modelId="{FE7B3433-39C7-4A4E-B0A7-2F38860FB08C}" type="presOf" srcId="{A89ECA1D-B17A-421D-B0C1-812E9C398ED7}" destId="{B4118E8D-30D2-4660-AFDA-435172289832}" srcOrd="0" destOrd="1" presId="urn:microsoft.com/office/officeart/2005/8/layout/chevron2"/>
    <dgm:cxn modelId="{F6F5F58D-CD9C-43BD-BC4C-76A94FC140B5}" type="presParOf" srcId="{417D8273-3E0E-4320-89F6-ECDB2B5508BA}" destId="{0FA1D20B-9D50-4AB2-8774-1244D330BE87}" srcOrd="0" destOrd="0" presId="urn:microsoft.com/office/officeart/2005/8/layout/chevron2"/>
    <dgm:cxn modelId="{5D5A073E-C957-4005-8253-B0E2BBB95C42}" type="presParOf" srcId="{0FA1D20B-9D50-4AB2-8774-1244D330BE87}" destId="{D3EF056D-AA2F-4EDB-AB10-19912DA7D8F8}" srcOrd="0" destOrd="0" presId="urn:microsoft.com/office/officeart/2005/8/layout/chevron2"/>
    <dgm:cxn modelId="{1819A5CD-FAB2-4C7C-B046-7209282E90E4}" type="presParOf" srcId="{0FA1D20B-9D50-4AB2-8774-1244D330BE87}" destId="{A4CE6770-31C1-4C04-B675-2F596FB4BB93}" srcOrd="1" destOrd="0" presId="urn:microsoft.com/office/officeart/2005/8/layout/chevron2"/>
    <dgm:cxn modelId="{852C81F1-8618-41B6-BAA9-E211FD9A8C0B}" type="presParOf" srcId="{417D8273-3E0E-4320-89F6-ECDB2B5508BA}" destId="{CED646B0-BCFE-4C13-85B6-C1B0E0B54B20}" srcOrd="1" destOrd="0" presId="urn:microsoft.com/office/officeart/2005/8/layout/chevron2"/>
    <dgm:cxn modelId="{971BE8E7-E032-4279-9BAB-81CF158ED8D2}" type="presParOf" srcId="{417D8273-3E0E-4320-89F6-ECDB2B5508BA}" destId="{BACB63B7-AF66-4BBA-91C8-6ADD28E67CA6}" srcOrd="2" destOrd="0" presId="urn:microsoft.com/office/officeart/2005/8/layout/chevron2"/>
    <dgm:cxn modelId="{350F2DA2-9112-43A1-AAB0-432C46A64D5E}" type="presParOf" srcId="{BACB63B7-AF66-4BBA-91C8-6ADD28E67CA6}" destId="{5F5763DF-78A8-4672-AF3D-FDC6196B4C7E}" srcOrd="0" destOrd="0" presId="urn:microsoft.com/office/officeart/2005/8/layout/chevron2"/>
    <dgm:cxn modelId="{1CF12613-280C-40CE-B702-7E08FA0E0285}" type="presParOf" srcId="{BACB63B7-AF66-4BBA-91C8-6ADD28E67CA6}" destId="{79EE059B-4863-405E-A2CD-DBCEE4169A09}" srcOrd="1" destOrd="0" presId="urn:microsoft.com/office/officeart/2005/8/layout/chevron2"/>
    <dgm:cxn modelId="{CE82D827-F69B-43E5-A373-58EA9A391785}" type="presParOf" srcId="{417D8273-3E0E-4320-89F6-ECDB2B5508BA}" destId="{B56FE23D-2FA6-4A8E-9DAF-EC4CDB58BD18}" srcOrd="3" destOrd="0" presId="urn:microsoft.com/office/officeart/2005/8/layout/chevron2"/>
    <dgm:cxn modelId="{4E7E1B60-62DE-4690-9346-74A6ED5450B4}" type="presParOf" srcId="{417D8273-3E0E-4320-89F6-ECDB2B5508BA}" destId="{DF01E6AE-F3B8-44AA-B4C8-BFF77A006522}" srcOrd="4" destOrd="0" presId="urn:microsoft.com/office/officeart/2005/8/layout/chevron2"/>
    <dgm:cxn modelId="{8B2DD0FA-E177-4C14-A796-FFFC4208BD45}" type="presParOf" srcId="{DF01E6AE-F3B8-44AA-B4C8-BFF77A006522}" destId="{FEC26493-5294-48B6-B932-3B7FF5DD710B}" srcOrd="0" destOrd="0" presId="urn:microsoft.com/office/officeart/2005/8/layout/chevron2"/>
    <dgm:cxn modelId="{FBE1D7A5-B8E0-4C41-A3B0-6092959F9300}" type="presParOf" srcId="{DF01E6AE-F3B8-44AA-B4C8-BFF77A006522}" destId="{B4118E8D-30D2-4660-AFDA-43517228983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6360F8-B466-4655-8594-B00119FACA6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1C5A36C5-1179-4DF2-8203-7728D0F77D99}">
      <dgm:prSet phldrT="[Text]"/>
      <dgm:spPr/>
      <dgm:t>
        <a:bodyPr/>
        <a:lstStyle/>
        <a:p>
          <a:r>
            <a:rPr lang="en-US" b="1" smtClean="0"/>
            <a:t>Game changer: </a:t>
          </a:r>
          <a:br>
            <a:rPr lang="en-US" b="1" smtClean="0"/>
          </a:br>
          <a:r>
            <a:rPr lang="en-US" b="1" smtClean="0"/>
            <a:t>Libraries as “Third” Places</a:t>
          </a:r>
        </a:p>
        <a:p>
          <a:r>
            <a:rPr lang="en-US" b="1" smtClean="0"/>
            <a:t>We are:</a:t>
          </a:r>
          <a:endParaRPr lang="en-US" b="1" dirty="0"/>
        </a:p>
      </dgm:t>
    </dgm:pt>
    <dgm:pt modelId="{8664FFF5-913E-447F-A445-0F54A11D6D46}" type="parTrans" cxnId="{B9B96C9B-2A79-4DB1-9565-639FF5541C37}">
      <dgm:prSet/>
      <dgm:spPr/>
      <dgm:t>
        <a:bodyPr/>
        <a:lstStyle/>
        <a:p>
          <a:endParaRPr lang="en-US"/>
        </a:p>
      </dgm:t>
    </dgm:pt>
    <dgm:pt modelId="{39272889-B368-40C9-894A-BF5C4918EEC5}" type="sibTrans" cxnId="{B9B96C9B-2A79-4DB1-9565-639FF5541C37}">
      <dgm:prSet/>
      <dgm:spPr/>
      <dgm:t>
        <a:bodyPr/>
        <a:lstStyle/>
        <a:p>
          <a:endParaRPr lang="en-US"/>
        </a:p>
      </dgm:t>
    </dgm:pt>
    <dgm:pt modelId="{FE8B8079-07D0-4BA6-BD78-7694FEF0D959}">
      <dgm:prSet/>
      <dgm:spPr/>
      <dgm:t>
        <a:bodyPr/>
        <a:lstStyle/>
        <a:p>
          <a:r>
            <a:rPr lang="en-US" dirty="0" smtClean="0"/>
            <a:t>More than lending books</a:t>
          </a:r>
          <a:endParaRPr lang="en-US" dirty="0"/>
        </a:p>
      </dgm:t>
    </dgm:pt>
    <dgm:pt modelId="{415C1A9F-D4E8-45D9-A913-31B1C270865D}" type="parTrans" cxnId="{74BFAF78-3213-446D-AC11-6D5E2BBBE474}">
      <dgm:prSet/>
      <dgm:spPr/>
      <dgm:t>
        <a:bodyPr/>
        <a:lstStyle/>
        <a:p>
          <a:endParaRPr lang="en-US"/>
        </a:p>
      </dgm:t>
    </dgm:pt>
    <dgm:pt modelId="{298FD637-3224-4369-A58F-56AC442F13C9}" type="sibTrans" cxnId="{74BFAF78-3213-446D-AC11-6D5E2BBBE474}">
      <dgm:prSet/>
      <dgm:spPr/>
      <dgm:t>
        <a:bodyPr/>
        <a:lstStyle/>
        <a:p>
          <a:endParaRPr lang="en-US"/>
        </a:p>
      </dgm:t>
    </dgm:pt>
    <dgm:pt modelId="{1AC7055E-E6FF-4702-83A1-957E4EE49F13}">
      <dgm:prSet/>
      <dgm:spPr/>
      <dgm:t>
        <a:bodyPr/>
        <a:lstStyle/>
        <a:p>
          <a:r>
            <a:rPr lang="en-US" dirty="0" smtClean="0"/>
            <a:t>Point-of-contact for so much</a:t>
          </a:r>
          <a:endParaRPr lang="en-US" dirty="0"/>
        </a:p>
      </dgm:t>
    </dgm:pt>
    <dgm:pt modelId="{6604E69C-36D6-4738-85EF-335C82E3AE48}" type="parTrans" cxnId="{422EF929-8C8A-421A-A5F6-8DDDA750F3D5}">
      <dgm:prSet/>
      <dgm:spPr/>
      <dgm:t>
        <a:bodyPr/>
        <a:lstStyle/>
        <a:p>
          <a:endParaRPr lang="en-US"/>
        </a:p>
      </dgm:t>
    </dgm:pt>
    <dgm:pt modelId="{861CAC79-6900-4CAE-82F3-880CBF97A1F6}" type="sibTrans" cxnId="{422EF929-8C8A-421A-A5F6-8DDDA750F3D5}">
      <dgm:prSet/>
      <dgm:spPr/>
      <dgm:t>
        <a:bodyPr/>
        <a:lstStyle/>
        <a:p>
          <a:endParaRPr lang="en-US"/>
        </a:p>
      </dgm:t>
    </dgm:pt>
    <dgm:pt modelId="{14980ADA-5FDB-482F-9F27-292D94688BCD}">
      <dgm:prSet/>
      <dgm:spPr/>
      <dgm:t>
        <a:bodyPr/>
        <a:lstStyle/>
        <a:p>
          <a:r>
            <a:rPr lang="en-US" dirty="0" smtClean="0"/>
            <a:t>Navigators </a:t>
          </a:r>
          <a:endParaRPr lang="en-US" dirty="0"/>
        </a:p>
      </dgm:t>
    </dgm:pt>
    <dgm:pt modelId="{9E28162D-46F1-433E-A7A8-2D5CE3B45EE4}" type="sibTrans" cxnId="{C9194AA0-3330-47B8-A124-7D0016C00A6B}">
      <dgm:prSet/>
      <dgm:spPr/>
      <dgm:t>
        <a:bodyPr/>
        <a:lstStyle/>
        <a:p>
          <a:endParaRPr lang="en-US"/>
        </a:p>
      </dgm:t>
    </dgm:pt>
    <dgm:pt modelId="{6505F19B-C7C0-468E-AEEA-481E66F23FC3}" type="parTrans" cxnId="{C9194AA0-3330-47B8-A124-7D0016C00A6B}">
      <dgm:prSet/>
      <dgm:spPr/>
      <dgm:t>
        <a:bodyPr/>
        <a:lstStyle/>
        <a:p>
          <a:endParaRPr lang="en-US"/>
        </a:p>
      </dgm:t>
    </dgm:pt>
    <dgm:pt modelId="{193FDAEA-7FD0-47EC-A625-54C3FED0B538}" type="pres">
      <dgm:prSet presAssocID="{BA6360F8-B466-4655-8594-B00119FACA64}" presName="composite" presStyleCnt="0">
        <dgm:presLayoutVars>
          <dgm:chMax val="1"/>
          <dgm:dir/>
          <dgm:resizeHandles val="exact"/>
        </dgm:presLayoutVars>
      </dgm:prSet>
      <dgm:spPr/>
      <dgm:t>
        <a:bodyPr/>
        <a:lstStyle/>
        <a:p>
          <a:endParaRPr lang="en-US"/>
        </a:p>
      </dgm:t>
    </dgm:pt>
    <dgm:pt modelId="{7C0EFD21-7C32-45F4-A211-74ECA6419670}" type="pres">
      <dgm:prSet presAssocID="{1C5A36C5-1179-4DF2-8203-7728D0F77D99}" presName="roof" presStyleLbl="dkBgShp" presStyleIdx="0" presStyleCnt="2"/>
      <dgm:spPr/>
      <dgm:t>
        <a:bodyPr/>
        <a:lstStyle/>
        <a:p>
          <a:endParaRPr lang="en-US"/>
        </a:p>
      </dgm:t>
    </dgm:pt>
    <dgm:pt modelId="{98CCC5C1-CC03-490A-98FB-F8FB3F50CD1A}" type="pres">
      <dgm:prSet presAssocID="{1C5A36C5-1179-4DF2-8203-7728D0F77D99}" presName="pillars" presStyleCnt="0"/>
      <dgm:spPr/>
    </dgm:pt>
    <dgm:pt modelId="{43A612C9-132C-41B7-AA6F-5C6B12C8CF40}" type="pres">
      <dgm:prSet presAssocID="{1C5A36C5-1179-4DF2-8203-7728D0F77D99}" presName="pillar1" presStyleLbl="node1" presStyleIdx="0" presStyleCnt="3" custScaleX="100293">
        <dgm:presLayoutVars>
          <dgm:bulletEnabled val="1"/>
        </dgm:presLayoutVars>
      </dgm:prSet>
      <dgm:spPr/>
      <dgm:t>
        <a:bodyPr/>
        <a:lstStyle/>
        <a:p>
          <a:endParaRPr lang="en-US"/>
        </a:p>
      </dgm:t>
    </dgm:pt>
    <dgm:pt modelId="{CC2543E5-AA04-4DF9-957E-187DEEC7B383}" type="pres">
      <dgm:prSet presAssocID="{1AC7055E-E6FF-4702-83A1-957E4EE49F13}" presName="pillarX" presStyleLbl="node1" presStyleIdx="1" presStyleCnt="3">
        <dgm:presLayoutVars>
          <dgm:bulletEnabled val="1"/>
        </dgm:presLayoutVars>
      </dgm:prSet>
      <dgm:spPr/>
      <dgm:t>
        <a:bodyPr/>
        <a:lstStyle/>
        <a:p>
          <a:endParaRPr lang="en-US"/>
        </a:p>
      </dgm:t>
    </dgm:pt>
    <dgm:pt modelId="{8AE35E9C-003E-45C8-A634-7A9CD8FA491A}" type="pres">
      <dgm:prSet presAssocID="{14980ADA-5FDB-482F-9F27-292D94688BCD}" presName="pillarX" presStyleLbl="node1" presStyleIdx="2" presStyleCnt="3">
        <dgm:presLayoutVars>
          <dgm:bulletEnabled val="1"/>
        </dgm:presLayoutVars>
      </dgm:prSet>
      <dgm:spPr/>
      <dgm:t>
        <a:bodyPr/>
        <a:lstStyle/>
        <a:p>
          <a:endParaRPr lang="en-US"/>
        </a:p>
      </dgm:t>
    </dgm:pt>
    <dgm:pt modelId="{83EE3FDB-4BD5-4266-97FB-B28891CB350D}" type="pres">
      <dgm:prSet presAssocID="{1C5A36C5-1179-4DF2-8203-7728D0F77D99}" presName="base" presStyleLbl="dkBgShp" presStyleIdx="1" presStyleCnt="2"/>
      <dgm:spPr/>
    </dgm:pt>
  </dgm:ptLst>
  <dgm:cxnLst>
    <dgm:cxn modelId="{7DBE9B7B-DFFA-48E2-A4A7-FE236EAD151A}" type="presOf" srcId="{14980ADA-5FDB-482F-9F27-292D94688BCD}" destId="{8AE35E9C-003E-45C8-A634-7A9CD8FA491A}" srcOrd="0" destOrd="0" presId="urn:microsoft.com/office/officeart/2005/8/layout/hList3"/>
    <dgm:cxn modelId="{74BFAF78-3213-446D-AC11-6D5E2BBBE474}" srcId="{1C5A36C5-1179-4DF2-8203-7728D0F77D99}" destId="{FE8B8079-07D0-4BA6-BD78-7694FEF0D959}" srcOrd="0" destOrd="0" parTransId="{415C1A9F-D4E8-45D9-A913-31B1C270865D}" sibTransId="{298FD637-3224-4369-A58F-56AC442F13C9}"/>
    <dgm:cxn modelId="{422EF929-8C8A-421A-A5F6-8DDDA750F3D5}" srcId="{1C5A36C5-1179-4DF2-8203-7728D0F77D99}" destId="{1AC7055E-E6FF-4702-83A1-957E4EE49F13}" srcOrd="1" destOrd="0" parTransId="{6604E69C-36D6-4738-85EF-335C82E3AE48}" sibTransId="{861CAC79-6900-4CAE-82F3-880CBF97A1F6}"/>
    <dgm:cxn modelId="{E467F58E-F640-477B-AF43-C86B71F28FAA}" type="presOf" srcId="{BA6360F8-B466-4655-8594-B00119FACA64}" destId="{193FDAEA-7FD0-47EC-A625-54C3FED0B538}" srcOrd="0" destOrd="0" presId="urn:microsoft.com/office/officeart/2005/8/layout/hList3"/>
    <dgm:cxn modelId="{8D758E77-A7E6-4482-9624-A2335DB6FDB3}" type="presOf" srcId="{1C5A36C5-1179-4DF2-8203-7728D0F77D99}" destId="{7C0EFD21-7C32-45F4-A211-74ECA6419670}" srcOrd="0" destOrd="0" presId="urn:microsoft.com/office/officeart/2005/8/layout/hList3"/>
    <dgm:cxn modelId="{B9B96C9B-2A79-4DB1-9565-639FF5541C37}" srcId="{BA6360F8-B466-4655-8594-B00119FACA64}" destId="{1C5A36C5-1179-4DF2-8203-7728D0F77D99}" srcOrd="0" destOrd="0" parTransId="{8664FFF5-913E-447F-A445-0F54A11D6D46}" sibTransId="{39272889-B368-40C9-894A-BF5C4918EEC5}"/>
    <dgm:cxn modelId="{E22F83AE-F260-478E-B32A-C68272D74EBD}" type="presOf" srcId="{1AC7055E-E6FF-4702-83A1-957E4EE49F13}" destId="{CC2543E5-AA04-4DF9-957E-187DEEC7B383}" srcOrd="0" destOrd="0" presId="urn:microsoft.com/office/officeart/2005/8/layout/hList3"/>
    <dgm:cxn modelId="{D75255BE-2017-4128-B8C4-E574EDD52533}" type="presOf" srcId="{FE8B8079-07D0-4BA6-BD78-7694FEF0D959}" destId="{43A612C9-132C-41B7-AA6F-5C6B12C8CF40}" srcOrd="0" destOrd="0" presId="urn:microsoft.com/office/officeart/2005/8/layout/hList3"/>
    <dgm:cxn modelId="{C9194AA0-3330-47B8-A124-7D0016C00A6B}" srcId="{1C5A36C5-1179-4DF2-8203-7728D0F77D99}" destId="{14980ADA-5FDB-482F-9F27-292D94688BCD}" srcOrd="2" destOrd="0" parTransId="{6505F19B-C7C0-468E-AEEA-481E66F23FC3}" sibTransId="{9E28162D-46F1-433E-A7A8-2D5CE3B45EE4}"/>
    <dgm:cxn modelId="{853611DE-7780-4FC9-8990-02339B54E310}" type="presParOf" srcId="{193FDAEA-7FD0-47EC-A625-54C3FED0B538}" destId="{7C0EFD21-7C32-45F4-A211-74ECA6419670}" srcOrd="0" destOrd="0" presId="urn:microsoft.com/office/officeart/2005/8/layout/hList3"/>
    <dgm:cxn modelId="{4FE8C544-4827-45E9-B053-99250631F25E}" type="presParOf" srcId="{193FDAEA-7FD0-47EC-A625-54C3FED0B538}" destId="{98CCC5C1-CC03-490A-98FB-F8FB3F50CD1A}" srcOrd="1" destOrd="0" presId="urn:microsoft.com/office/officeart/2005/8/layout/hList3"/>
    <dgm:cxn modelId="{AEAC23D3-D299-4E06-9E4B-3D832D8FF37D}" type="presParOf" srcId="{98CCC5C1-CC03-490A-98FB-F8FB3F50CD1A}" destId="{43A612C9-132C-41B7-AA6F-5C6B12C8CF40}" srcOrd="0" destOrd="0" presId="urn:microsoft.com/office/officeart/2005/8/layout/hList3"/>
    <dgm:cxn modelId="{0E613B61-717A-4D2D-A0AF-6269CE008BCB}" type="presParOf" srcId="{98CCC5C1-CC03-490A-98FB-F8FB3F50CD1A}" destId="{CC2543E5-AA04-4DF9-957E-187DEEC7B383}" srcOrd="1" destOrd="0" presId="urn:microsoft.com/office/officeart/2005/8/layout/hList3"/>
    <dgm:cxn modelId="{5CBAA5BA-CAD7-40C5-A66D-BFFC1E5F6AFA}" type="presParOf" srcId="{98CCC5C1-CC03-490A-98FB-F8FB3F50CD1A}" destId="{8AE35E9C-003E-45C8-A634-7A9CD8FA491A}" srcOrd="2" destOrd="0" presId="urn:microsoft.com/office/officeart/2005/8/layout/hList3"/>
    <dgm:cxn modelId="{B32E4ED7-CBC4-4581-937C-DD1AB956D9E9}" type="presParOf" srcId="{193FDAEA-7FD0-47EC-A625-54C3FED0B538}" destId="{83EE3FDB-4BD5-4266-97FB-B28891CB350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CD7BC0-B15A-439D-B5F8-E5DBB6CCAF5F}" type="doc">
      <dgm:prSet loTypeId="urn:microsoft.com/office/officeart/2005/8/layout/hProcess3" loCatId="process" qsTypeId="urn:microsoft.com/office/officeart/2005/8/quickstyle/simple1" qsCatId="simple" csTypeId="urn:microsoft.com/office/officeart/2005/8/colors/accent1_2" csCatId="accent1" phldr="1"/>
      <dgm:spPr/>
    </dgm:pt>
    <dgm:pt modelId="{D91AEA27-C7BD-4DBC-8105-34E31374E0C7}">
      <dgm:prSet phldrT="[Text]" custT="1"/>
      <dgm:spPr/>
      <dgm:t>
        <a:bodyPr/>
        <a:lstStyle/>
        <a:p>
          <a:r>
            <a:rPr lang="en-US" sz="3600" b="1" cap="small" dirty="0" smtClean="0">
              <a:solidFill>
                <a:schemeClr val="bg1"/>
              </a:solidFill>
            </a:rPr>
            <a:t>Getting them into books </a:t>
          </a:r>
          <a:br>
            <a:rPr lang="en-US" sz="3600" b="1" cap="small" dirty="0" smtClean="0">
              <a:solidFill>
                <a:schemeClr val="bg1"/>
              </a:solidFill>
            </a:rPr>
          </a:br>
          <a:r>
            <a:rPr lang="en-US" sz="3600" b="1" cap="small" dirty="0" smtClean="0">
              <a:solidFill>
                <a:schemeClr val="bg1"/>
              </a:solidFill>
            </a:rPr>
            <a:t>and reading</a:t>
          </a:r>
          <a:endParaRPr lang="en-US" sz="3600" b="1" dirty="0">
            <a:solidFill>
              <a:schemeClr val="bg1"/>
            </a:solidFill>
          </a:endParaRPr>
        </a:p>
      </dgm:t>
    </dgm:pt>
    <dgm:pt modelId="{67F69A7D-F83A-4A40-ABBB-65546EC0C936}" type="parTrans" cxnId="{64B4E1F7-7A33-4AB9-9511-7EBFC316FA3E}">
      <dgm:prSet/>
      <dgm:spPr/>
      <dgm:t>
        <a:bodyPr/>
        <a:lstStyle/>
        <a:p>
          <a:endParaRPr lang="en-US"/>
        </a:p>
      </dgm:t>
    </dgm:pt>
    <dgm:pt modelId="{D122E1D4-11E2-48EC-8FD6-0FEDB4D63AF9}" type="sibTrans" cxnId="{64B4E1F7-7A33-4AB9-9511-7EBFC316FA3E}">
      <dgm:prSet/>
      <dgm:spPr/>
      <dgm:t>
        <a:bodyPr/>
        <a:lstStyle/>
        <a:p>
          <a:endParaRPr lang="en-US"/>
        </a:p>
      </dgm:t>
    </dgm:pt>
    <dgm:pt modelId="{D7DDFE07-F1CA-4670-B73F-7EA780B7EDDA}" type="pres">
      <dgm:prSet presAssocID="{B1CD7BC0-B15A-439D-B5F8-E5DBB6CCAF5F}" presName="Name0" presStyleCnt="0">
        <dgm:presLayoutVars>
          <dgm:dir/>
          <dgm:animLvl val="lvl"/>
          <dgm:resizeHandles val="exact"/>
        </dgm:presLayoutVars>
      </dgm:prSet>
      <dgm:spPr/>
    </dgm:pt>
    <dgm:pt modelId="{41128F20-0C48-4548-B8F6-4DAB53F8D08F}" type="pres">
      <dgm:prSet presAssocID="{B1CD7BC0-B15A-439D-B5F8-E5DBB6CCAF5F}" presName="dummy" presStyleCnt="0"/>
      <dgm:spPr/>
    </dgm:pt>
    <dgm:pt modelId="{C621CB8A-A933-4D93-944D-E87F220ECB28}" type="pres">
      <dgm:prSet presAssocID="{B1CD7BC0-B15A-439D-B5F8-E5DBB6CCAF5F}" presName="linH" presStyleCnt="0"/>
      <dgm:spPr/>
    </dgm:pt>
    <dgm:pt modelId="{0BDE7053-E28F-4C2C-98C3-D2D9A525789A}" type="pres">
      <dgm:prSet presAssocID="{B1CD7BC0-B15A-439D-B5F8-E5DBB6CCAF5F}" presName="padding1" presStyleCnt="0"/>
      <dgm:spPr/>
    </dgm:pt>
    <dgm:pt modelId="{433E070C-260A-42F0-8E0D-DF7B74C3F989}" type="pres">
      <dgm:prSet presAssocID="{D91AEA27-C7BD-4DBC-8105-34E31374E0C7}" presName="linV" presStyleCnt="0"/>
      <dgm:spPr/>
    </dgm:pt>
    <dgm:pt modelId="{C216F3A6-428C-45C8-8091-FD9B21C6A776}" type="pres">
      <dgm:prSet presAssocID="{D91AEA27-C7BD-4DBC-8105-34E31374E0C7}" presName="spVertical1" presStyleCnt="0"/>
      <dgm:spPr/>
    </dgm:pt>
    <dgm:pt modelId="{0159160E-37D3-42FF-8AD4-65C8EFA0FA1F}" type="pres">
      <dgm:prSet presAssocID="{D91AEA27-C7BD-4DBC-8105-34E31374E0C7}" presName="parTx" presStyleLbl="revTx" presStyleIdx="0" presStyleCnt="1" custScaleX="2000000">
        <dgm:presLayoutVars>
          <dgm:chMax val="0"/>
          <dgm:chPref val="0"/>
          <dgm:bulletEnabled val="1"/>
        </dgm:presLayoutVars>
      </dgm:prSet>
      <dgm:spPr/>
      <dgm:t>
        <a:bodyPr/>
        <a:lstStyle/>
        <a:p>
          <a:endParaRPr lang="en-US"/>
        </a:p>
      </dgm:t>
    </dgm:pt>
    <dgm:pt modelId="{E3B49799-47BC-491D-8AF3-074C13A89032}" type="pres">
      <dgm:prSet presAssocID="{D91AEA27-C7BD-4DBC-8105-34E31374E0C7}" presName="spVertical2" presStyleCnt="0"/>
      <dgm:spPr/>
    </dgm:pt>
    <dgm:pt modelId="{F9EFD420-DD65-4F91-AC7F-0CEACC5582A9}" type="pres">
      <dgm:prSet presAssocID="{D91AEA27-C7BD-4DBC-8105-34E31374E0C7}" presName="spVertical3" presStyleCnt="0"/>
      <dgm:spPr/>
    </dgm:pt>
    <dgm:pt modelId="{5400CD25-C190-48A7-AE08-659697E06EB7}" type="pres">
      <dgm:prSet presAssocID="{B1CD7BC0-B15A-439D-B5F8-E5DBB6CCAF5F}" presName="padding2" presStyleCnt="0"/>
      <dgm:spPr/>
    </dgm:pt>
    <dgm:pt modelId="{4AE3E1AA-F029-41B5-9D8F-26E59F6DD10D}" type="pres">
      <dgm:prSet presAssocID="{B1CD7BC0-B15A-439D-B5F8-E5DBB6CCAF5F}" presName="negArrow" presStyleCnt="0"/>
      <dgm:spPr/>
    </dgm:pt>
    <dgm:pt modelId="{F38A456B-F809-4316-95CA-032358C16D6B}" type="pres">
      <dgm:prSet presAssocID="{B1CD7BC0-B15A-439D-B5F8-E5DBB6CCAF5F}" presName="backgroundArrow" presStyleLbl="node1" presStyleIdx="0" presStyleCnt="1" custScaleY="83719" custLinFactNeighborY="6038"/>
      <dgm:spPr/>
    </dgm:pt>
  </dgm:ptLst>
  <dgm:cxnLst>
    <dgm:cxn modelId="{BCEEC7E1-F3DB-4CFE-BA61-B36301E5C961}" type="presOf" srcId="{B1CD7BC0-B15A-439D-B5F8-E5DBB6CCAF5F}" destId="{D7DDFE07-F1CA-4670-B73F-7EA780B7EDDA}" srcOrd="0" destOrd="0" presId="urn:microsoft.com/office/officeart/2005/8/layout/hProcess3"/>
    <dgm:cxn modelId="{8EE92661-6613-4AF0-ABBD-FD59DC43E873}" type="presOf" srcId="{D91AEA27-C7BD-4DBC-8105-34E31374E0C7}" destId="{0159160E-37D3-42FF-8AD4-65C8EFA0FA1F}" srcOrd="0" destOrd="0" presId="urn:microsoft.com/office/officeart/2005/8/layout/hProcess3"/>
    <dgm:cxn modelId="{64B4E1F7-7A33-4AB9-9511-7EBFC316FA3E}" srcId="{B1CD7BC0-B15A-439D-B5F8-E5DBB6CCAF5F}" destId="{D91AEA27-C7BD-4DBC-8105-34E31374E0C7}" srcOrd="0" destOrd="0" parTransId="{67F69A7D-F83A-4A40-ABBB-65546EC0C936}" sibTransId="{D122E1D4-11E2-48EC-8FD6-0FEDB4D63AF9}"/>
    <dgm:cxn modelId="{076A4934-2AF9-4A15-A0F9-AEEFE81B0DE7}" type="presParOf" srcId="{D7DDFE07-F1CA-4670-B73F-7EA780B7EDDA}" destId="{41128F20-0C48-4548-B8F6-4DAB53F8D08F}" srcOrd="0" destOrd="0" presId="urn:microsoft.com/office/officeart/2005/8/layout/hProcess3"/>
    <dgm:cxn modelId="{B2F360A8-72B4-4DCF-BABC-35276C7CB477}" type="presParOf" srcId="{D7DDFE07-F1CA-4670-B73F-7EA780B7EDDA}" destId="{C621CB8A-A933-4D93-944D-E87F220ECB28}" srcOrd="1" destOrd="0" presId="urn:microsoft.com/office/officeart/2005/8/layout/hProcess3"/>
    <dgm:cxn modelId="{B6B2EC90-462E-456D-B892-915BCEB92448}" type="presParOf" srcId="{C621CB8A-A933-4D93-944D-E87F220ECB28}" destId="{0BDE7053-E28F-4C2C-98C3-D2D9A525789A}" srcOrd="0" destOrd="0" presId="urn:microsoft.com/office/officeart/2005/8/layout/hProcess3"/>
    <dgm:cxn modelId="{58CEDD27-E8DD-46E0-87E5-7C54CAFE97F6}" type="presParOf" srcId="{C621CB8A-A933-4D93-944D-E87F220ECB28}" destId="{433E070C-260A-42F0-8E0D-DF7B74C3F989}" srcOrd="1" destOrd="0" presId="urn:microsoft.com/office/officeart/2005/8/layout/hProcess3"/>
    <dgm:cxn modelId="{38634FE9-6451-46AA-B2E1-9BCA031A3D4A}" type="presParOf" srcId="{433E070C-260A-42F0-8E0D-DF7B74C3F989}" destId="{C216F3A6-428C-45C8-8091-FD9B21C6A776}" srcOrd="0" destOrd="0" presId="urn:microsoft.com/office/officeart/2005/8/layout/hProcess3"/>
    <dgm:cxn modelId="{7A7CC58A-3C49-464B-957F-9A6EBB3AECFA}" type="presParOf" srcId="{433E070C-260A-42F0-8E0D-DF7B74C3F989}" destId="{0159160E-37D3-42FF-8AD4-65C8EFA0FA1F}" srcOrd="1" destOrd="0" presId="urn:microsoft.com/office/officeart/2005/8/layout/hProcess3"/>
    <dgm:cxn modelId="{BE2152F8-01FC-4BCC-979C-46CF9E6803DB}" type="presParOf" srcId="{433E070C-260A-42F0-8E0D-DF7B74C3F989}" destId="{E3B49799-47BC-491D-8AF3-074C13A89032}" srcOrd="2" destOrd="0" presId="urn:microsoft.com/office/officeart/2005/8/layout/hProcess3"/>
    <dgm:cxn modelId="{57357D30-D816-4206-9F0E-04E8DDFCA23E}" type="presParOf" srcId="{433E070C-260A-42F0-8E0D-DF7B74C3F989}" destId="{F9EFD420-DD65-4F91-AC7F-0CEACC5582A9}" srcOrd="3" destOrd="0" presId="urn:microsoft.com/office/officeart/2005/8/layout/hProcess3"/>
    <dgm:cxn modelId="{02F5F466-300F-4F27-917E-74C5ACAEA6B3}" type="presParOf" srcId="{C621CB8A-A933-4D93-944D-E87F220ECB28}" destId="{5400CD25-C190-48A7-AE08-659697E06EB7}" srcOrd="2" destOrd="0" presId="urn:microsoft.com/office/officeart/2005/8/layout/hProcess3"/>
    <dgm:cxn modelId="{3C4CCE35-B427-499D-8DCE-3043D52B4563}" type="presParOf" srcId="{C621CB8A-A933-4D93-944D-E87F220ECB28}" destId="{4AE3E1AA-F029-41B5-9D8F-26E59F6DD10D}" srcOrd="3" destOrd="0" presId="urn:microsoft.com/office/officeart/2005/8/layout/hProcess3"/>
    <dgm:cxn modelId="{9F784134-E9F4-428D-9BFF-7E5F984825A0}" type="presParOf" srcId="{C621CB8A-A933-4D93-944D-E87F220ECB28}" destId="{F38A456B-F809-4316-95CA-032358C16D6B}"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B2A77-65A9-4819-A2AF-8A0873D14621}"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0F7ECF56-7B6B-4E4E-B75F-115B817DC73F}">
      <dgm:prSet phldrT="[Text]"/>
      <dgm:spPr/>
      <dgm:t>
        <a:bodyPr/>
        <a:lstStyle/>
        <a:p>
          <a:r>
            <a:rPr lang="en-US" b="1" dirty="0" smtClean="0">
              <a:solidFill>
                <a:schemeClr val="tx1"/>
              </a:solidFill>
            </a:rPr>
            <a:t>Historical Fiction</a:t>
          </a:r>
          <a:endParaRPr lang="en-US" b="1" dirty="0">
            <a:solidFill>
              <a:schemeClr val="tx1"/>
            </a:solidFill>
          </a:endParaRPr>
        </a:p>
      </dgm:t>
    </dgm:pt>
    <dgm:pt modelId="{7FB3463F-5F9F-42EC-A953-273C62076AF9}" type="parTrans" cxnId="{C20F1E6E-3A84-44D9-8167-102EC02A523C}">
      <dgm:prSet/>
      <dgm:spPr/>
      <dgm:t>
        <a:bodyPr/>
        <a:lstStyle/>
        <a:p>
          <a:endParaRPr lang="en-US"/>
        </a:p>
      </dgm:t>
    </dgm:pt>
    <dgm:pt modelId="{A3AD61E6-6A92-4AA8-A3AC-E20AAD9E8CA5}" type="sibTrans" cxnId="{C20F1E6E-3A84-44D9-8167-102EC02A523C}">
      <dgm:prSet custT="1"/>
      <dgm:spPr/>
      <dgm:t>
        <a:bodyPr/>
        <a:lstStyle/>
        <a:p>
          <a:r>
            <a:rPr lang="en-US" sz="2400" dirty="0" smtClean="0">
              <a:solidFill>
                <a:schemeClr val="tx1"/>
              </a:solidFill>
            </a:rPr>
            <a:t>Horror</a:t>
          </a:r>
          <a:endParaRPr lang="en-US" sz="2400" dirty="0">
            <a:solidFill>
              <a:schemeClr val="tx1"/>
            </a:solidFill>
          </a:endParaRPr>
        </a:p>
      </dgm:t>
    </dgm:pt>
    <dgm:pt modelId="{F2668AA8-E223-496A-A84E-FDA7AAE615A1}">
      <dgm:prSet phldrT="[Text]" custT="1"/>
      <dgm:spPr/>
      <dgm:t>
        <a:bodyPr/>
        <a:lstStyle/>
        <a:p>
          <a:r>
            <a:rPr lang="en-US" sz="2300" b="1" dirty="0" smtClean="0">
              <a:solidFill>
                <a:schemeClr val="tx1"/>
              </a:solidFill>
            </a:rPr>
            <a:t>Humor</a:t>
          </a:r>
          <a:endParaRPr lang="en-US" sz="2300" b="1" dirty="0">
            <a:solidFill>
              <a:schemeClr val="tx1"/>
            </a:solidFill>
          </a:endParaRPr>
        </a:p>
      </dgm:t>
    </dgm:pt>
    <dgm:pt modelId="{B5718DE1-85BE-4B89-BE07-92DD212F24F7}" type="parTrans" cxnId="{BEA34B95-DE44-4C21-B8A6-244E0810AA25}">
      <dgm:prSet/>
      <dgm:spPr/>
      <dgm:t>
        <a:bodyPr/>
        <a:lstStyle/>
        <a:p>
          <a:endParaRPr lang="en-US"/>
        </a:p>
      </dgm:t>
    </dgm:pt>
    <dgm:pt modelId="{7E43024E-55D6-4303-B431-D073D41F107A}" type="sibTrans" cxnId="{BEA34B95-DE44-4C21-B8A6-244E0810AA25}">
      <dgm:prSet/>
      <dgm:spPr/>
      <dgm:t>
        <a:bodyPr/>
        <a:lstStyle/>
        <a:p>
          <a:r>
            <a:rPr lang="en-US" b="1" dirty="0" smtClean="0">
              <a:solidFill>
                <a:schemeClr val="tx1"/>
              </a:solidFill>
            </a:rPr>
            <a:t>Suspense and Thriller</a:t>
          </a:r>
          <a:endParaRPr lang="en-US" b="1" dirty="0">
            <a:solidFill>
              <a:schemeClr val="tx1"/>
            </a:solidFill>
          </a:endParaRPr>
        </a:p>
      </dgm:t>
    </dgm:pt>
    <dgm:pt modelId="{424203B6-0D20-4002-B63E-475429F60091}">
      <dgm:prSet phldrT="[Text]" custT="1"/>
      <dgm:spPr/>
      <dgm:t>
        <a:bodyPr/>
        <a:lstStyle/>
        <a:p>
          <a:r>
            <a:rPr lang="en-US" sz="1900" b="1" dirty="0" smtClean="0">
              <a:solidFill>
                <a:schemeClr val="tx1"/>
              </a:solidFill>
            </a:rPr>
            <a:t>Classics</a:t>
          </a:r>
          <a:endParaRPr lang="en-US" sz="1900" b="1" dirty="0">
            <a:solidFill>
              <a:schemeClr val="tx1"/>
            </a:solidFill>
          </a:endParaRPr>
        </a:p>
      </dgm:t>
    </dgm:pt>
    <dgm:pt modelId="{930A1BB3-E07B-45CC-A122-4B98970F16B1}" type="parTrans" cxnId="{8F01F278-1D93-4331-9B52-5BC831B090D8}">
      <dgm:prSet/>
      <dgm:spPr/>
      <dgm:t>
        <a:bodyPr/>
        <a:lstStyle/>
        <a:p>
          <a:endParaRPr lang="en-US"/>
        </a:p>
      </dgm:t>
    </dgm:pt>
    <dgm:pt modelId="{FEA4D52D-2CF9-4F1F-8D4A-39CC1E9ECCD1}" type="sibTrans" cxnId="{8F01F278-1D93-4331-9B52-5BC831B090D8}">
      <dgm:prSet/>
      <dgm:spPr/>
      <dgm:t>
        <a:bodyPr/>
        <a:lstStyle/>
        <a:p>
          <a:r>
            <a:rPr lang="en-US" b="1" dirty="0" smtClean="0">
              <a:solidFill>
                <a:schemeClr val="tx1"/>
              </a:solidFill>
            </a:rPr>
            <a:t>Dystopian</a:t>
          </a:r>
          <a:endParaRPr lang="en-US" b="1" dirty="0">
            <a:solidFill>
              <a:schemeClr val="tx1"/>
            </a:solidFill>
          </a:endParaRPr>
        </a:p>
      </dgm:t>
    </dgm:pt>
    <dgm:pt modelId="{1C24980C-E992-49FB-94A0-0F666140F791}" type="pres">
      <dgm:prSet presAssocID="{A00B2A77-65A9-4819-A2AF-8A0873D14621}" presName="Name0" presStyleCnt="0">
        <dgm:presLayoutVars>
          <dgm:chMax/>
          <dgm:chPref/>
          <dgm:dir/>
          <dgm:animLvl val="lvl"/>
        </dgm:presLayoutVars>
      </dgm:prSet>
      <dgm:spPr/>
      <dgm:t>
        <a:bodyPr/>
        <a:lstStyle/>
        <a:p>
          <a:endParaRPr lang="en-US"/>
        </a:p>
      </dgm:t>
    </dgm:pt>
    <dgm:pt modelId="{1751744C-3E45-4BCA-8453-05026935525C}" type="pres">
      <dgm:prSet presAssocID="{0F7ECF56-7B6B-4E4E-B75F-115B817DC73F}" presName="composite" presStyleCnt="0"/>
      <dgm:spPr/>
    </dgm:pt>
    <dgm:pt modelId="{AEBF5F23-0AD6-411C-9232-971BA974E9FC}" type="pres">
      <dgm:prSet presAssocID="{0F7ECF56-7B6B-4E4E-B75F-115B817DC73F}" presName="Parent1" presStyleLbl="node1" presStyleIdx="0" presStyleCnt="6">
        <dgm:presLayoutVars>
          <dgm:chMax val="1"/>
          <dgm:chPref val="1"/>
          <dgm:bulletEnabled val="1"/>
        </dgm:presLayoutVars>
      </dgm:prSet>
      <dgm:spPr/>
      <dgm:t>
        <a:bodyPr/>
        <a:lstStyle/>
        <a:p>
          <a:endParaRPr lang="en-US"/>
        </a:p>
      </dgm:t>
    </dgm:pt>
    <dgm:pt modelId="{65F210BF-AC5E-4011-A7F3-C09E665AEDCF}" type="pres">
      <dgm:prSet presAssocID="{0F7ECF56-7B6B-4E4E-B75F-115B817DC73F}" presName="Childtext1" presStyleLbl="revTx" presStyleIdx="0" presStyleCnt="3" custLinFactX="-77320" custLinFactNeighborX="-100000" custLinFactNeighborY="-6142">
        <dgm:presLayoutVars>
          <dgm:chMax val="0"/>
          <dgm:chPref val="0"/>
          <dgm:bulletEnabled val="1"/>
        </dgm:presLayoutVars>
      </dgm:prSet>
      <dgm:spPr/>
      <dgm:t>
        <a:bodyPr/>
        <a:lstStyle/>
        <a:p>
          <a:endParaRPr lang="en-US"/>
        </a:p>
      </dgm:t>
    </dgm:pt>
    <dgm:pt modelId="{CC1E1496-596C-4DB7-87BF-2CAA99392219}" type="pres">
      <dgm:prSet presAssocID="{0F7ECF56-7B6B-4E4E-B75F-115B817DC73F}" presName="BalanceSpacing" presStyleCnt="0"/>
      <dgm:spPr/>
    </dgm:pt>
    <dgm:pt modelId="{CB3D0208-0CAB-482E-BC75-A4F1B8D30939}" type="pres">
      <dgm:prSet presAssocID="{0F7ECF56-7B6B-4E4E-B75F-115B817DC73F}" presName="BalanceSpacing1" presStyleCnt="0"/>
      <dgm:spPr/>
    </dgm:pt>
    <dgm:pt modelId="{FDCCFB0F-32C4-4260-9FA3-1A1EFD8078B7}" type="pres">
      <dgm:prSet presAssocID="{A3AD61E6-6A92-4AA8-A3AC-E20AAD9E8CA5}" presName="Accent1Text" presStyleLbl="node1" presStyleIdx="1" presStyleCnt="6" custLinFactNeighborX="-1784" custLinFactNeighborY="-668"/>
      <dgm:spPr/>
      <dgm:t>
        <a:bodyPr/>
        <a:lstStyle/>
        <a:p>
          <a:endParaRPr lang="en-US"/>
        </a:p>
      </dgm:t>
    </dgm:pt>
    <dgm:pt modelId="{5772ACC5-B50C-46FC-9961-6A245CC15EFC}" type="pres">
      <dgm:prSet presAssocID="{A3AD61E6-6A92-4AA8-A3AC-E20AAD9E8CA5}" presName="spaceBetweenRectangles" presStyleCnt="0"/>
      <dgm:spPr/>
    </dgm:pt>
    <dgm:pt modelId="{2F9636E6-DC05-490C-BACD-C100E1897843}" type="pres">
      <dgm:prSet presAssocID="{F2668AA8-E223-496A-A84E-FDA7AAE615A1}" presName="composite" presStyleCnt="0"/>
      <dgm:spPr/>
    </dgm:pt>
    <dgm:pt modelId="{04B50284-E7E3-4B15-B12F-CB87625048BF}" type="pres">
      <dgm:prSet presAssocID="{F2668AA8-E223-496A-A84E-FDA7AAE615A1}" presName="Parent1" presStyleLbl="node1" presStyleIdx="2" presStyleCnt="6" custScaleX="103796">
        <dgm:presLayoutVars>
          <dgm:chMax val="1"/>
          <dgm:chPref val="1"/>
          <dgm:bulletEnabled val="1"/>
        </dgm:presLayoutVars>
      </dgm:prSet>
      <dgm:spPr/>
      <dgm:t>
        <a:bodyPr/>
        <a:lstStyle/>
        <a:p>
          <a:endParaRPr lang="en-US"/>
        </a:p>
      </dgm:t>
    </dgm:pt>
    <dgm:pt modelId="{35F23E6F-EEC2-4C73-B1FA-913FC700EAD5}" type="pres">
      <dgm:prSet presAssocID="{F2668AA8-E223-496A-A84E-FDA7AAE615A1}" presName="Childtext1" presStyleLbl="revTx" presStyleIdx="1" presStyleCnt="3">
        <dgm:presLayoutVars>
          <dgm:chMax val="0"/>
          <dgm:chPref val="0"/>
          <dgm:bulletEnabled val="1"/>
        </dgm:presLayoutVars>
      </dgm:prSet>
      <dgm:spPr/>
      <dgm:t>
        <a:bodyPr/>
        <a:lstStyle/>
        <a:p>
          <a:endParaRPr lang="en-US"/>
        </a:p>
      </dgm:t>
    </dgm:pt>
    <dgm:pt modelId="{CBDDDEB4-C450-4F22-8D0A-BB08781C0302}" type="pres">
      <dgm:prSet presAssocID="{F2668AA8-E223-496A-A84E-FDA7AAE615A1}" presName="BalanceSpacing" presStyleCnt="0"/>
      <dgm:spPr/>
    </dgm:pt>
    <dgm:pt modelId="{C503A9C5-9B96-45D2-91DD-CA4CB4F261AE}" type="pres">
      <dgm:prSet presAssocID="{F2668AA8-E223-496A-A84E-FDA7AAE615A1}" presName="BalanceSpacing1" presStyleCnt="0"/>
      <dgm:spPr/>
    </dgm:pt>
    <dgm:pt modelId="{0C4B7B86-045F-4ECB-9D7F-CEE590EC91D8}" type="pres">
      <dgm:prSet presAssocID="{7E43024E-55D6-4303-B431-D073D41F107A}" presName="Accent1Text" presStyleLbl="node1" presStyleIdx="3" presStyleCnt="6"/>
      <dgm:spPr/>
      <dgm:t>
        <a:bodyPr/>
        <a:lstStyle/>
        <a:p>
          <a:endParaRPr lang="en-US"/>
        </a:p>
      </dgm:t>
    </dgm:pt>
    <dgm:pt modelId="{9EB23835-2AD0-4CA8-AEAE-3FAC0ED94296}" type="pres">
      <dgm:prSet presAssocID="{7E43024E-55D6-4303-B431-D073D41F107A}" presName="spaceBetweenRectangles" presStyleCnt="0"/>
      <dgm:spPr/>
    </dgm:pt>
    <dgm:pt modelId="{1C92D005-A6EE-4C9A-9405-1DBE1BC34F24}" type="pres">
      <dgm:prSet presAssocID="{424203B6-0D20-4002-B63E-475429F60091}" presName="composite" presStyleCnt="0"/>
      <dgm:spPr/>
    </dgm:pt>
    <dgm:pt modelId="{323955E4-AF87-4EE6-8B77-211A91E245BE}" type="pres">
      <dgm:prSet presAssocID="{424203B6-0D20-4002-B63E-475429F60091}" presName="Parent1" presStyleLbl="node1" presStyleIdx="4" presStyleCnt="6">
        <dgm:presLayoutVars>
          <dgm:chMax val="1"/>
          <dgm:chPref val="1"/>
          <dgm:bulletEnabled val="1"/>
        </dgm:presLayoutVars>
      </dgm:prSet>
      <dgm:spPr/>
      <dgm:t>
        <a:bodyPr/>
        <a:lstStyle/>
        <a:p>
          <a:endParaRPr lang="en-US"/>
        </a:p>
      </dgm:t>
    </dgm:pt>
    <dgm:pt modelId="{99528BE0-AA01-4F16-9114-D6240705CB2A}" type="pres">
      <dgm:prSet presAssocID="{424203B6-0D20-4002-B63E-475429F60091}" presName="Childtext1" presStyleLbl="revTx" presStyleIdx="2" presStyleCnt="3">
        <dgm:presLayoutVars>
          <dgm:chMax val="0"/>
          <dgm:chPref val="0"/>
          <dgm:bulletEnabled val="1"/>
        </dgm:presLayoutVars>
      </dgm:prSet>
      <dgm:spPr/>
      <dgm:t>
        <a:bodyPr/>
        <a:lstStyle/>
        <a:p>
          <a:endParaRPr lang="en-US"/>
        </a:p>
      </dgm:t>
    </dgm:pt>
    <dgm:pt modelId="{5FBC6FE7-4847-432B-A525-6DE30EAC2F9D}" type="pres">
      <dgm:prSet presAssocID="{424203B6-0D20-4002-B63E-475429F60091}" presName="BalanceSpacing" presStyleCnt="0"/>
      <dgm:spPr/>
    </dgm:pt>
    <dgm:pt modelId="{7183974D-5140-44C3-8BFE-14D8468376C6}" type="pres">
      <dgm:prSet presAssocID="{424203B6-0D20-4002-B63E-475429F60091}" presName="BalanceSpacing1" presStyleCnt="0"/>
      <dgm:spPr/>
    </dgm:pt>
    <dgm:pt modelId="{A53A025D-1DBD-4735-9D04-63B5AC8EA100}" type="pres">
      <dgm:prSet presAssocID="{FEA4D52D-2CF9-4F1F-8D4A-39CC1E9ECCD1}" presName="Accent1Text" presStyleLbl="node1" presStyleIdx="5" presStyleCnt="6"/>
      <dgm:spPr/>
      <dgm:t>
        <a:bodyPr/>
        <a:lstStyle/>
        <a:p>
          <a:endParaRPr lang="en-US"/>
        </a:p>
      </dgm:t>
    </dgm:pt>
  </dgm:ptLst>
  <dgm:cxnLst>
    <dgm:cxn modelId="{C0510648-400E-4CF2-B275-C018A085C026}" type="presOf" srcId="{424203B6-0D20-4002-B63E-475429F60091}" destId="{323955E4-AF87-4EE6-8B77-211A91E245BE}" srcOrd="0" destOrd="0" presId="urn:microsoft.com/office/officeart/2008/layout/AlternatingHexagons"/>
    <dgm:cxn modelId="{1A942A98-FD2E-4E4F-8EA7-20BAF4A6CCFF}" type="presOf" srcId="{A3AD61E6-6A92-4AA8-A3AC-E20AAD9E8CA5}" destId="{FDCCFB0F-32C4-4260-9FA3-1A1EFD8078B7}" srcOrd="0" destOrd="0" presId="urn:microsoft.com/office/officeart/2008/layout/AlternatingHexagons"/>
    <dgm:cxn modelId="{99F7460B-6E96-4420-AE48-90ECACFDE6E8}" type="presOf" srcId="{FEA4D52D-2CF9-4F1F-8D4A-39CC1E9ECCD1}" destId="{A53A025D-1DBD-4735-9D04-63B5AC8EA100}" srcOrd="0" destOrd="0" presId="urn:microsoft.com/office/officeart/2008/layout/AlternatingHexagons"/>
    <dgm:cxn modelId="{4279926C-7A0E-4818-992A-BE7A39376CBE}" type="presOf" srcId="{0F7ECF56-7B6B-4E4E-B75F-115B817DC73F}" destId="{AEBF5F23-0AD6-411C-9232-971BA974E9FC}" srcOrd="0" destOrd="0" presId="urn:microsoft.com/office/officeart/2008/layout/AlternatingHexagons"/>
    <dgm:cxn modelId="{7F727F56-5CC3-4BCC-BF69-E30D270727E8}" type="presOf" srcId="{F2668AA8-E223-496A-A84E-FDA7AAE615A1}" destId="{04B50284-E7E3-4B15-B12F-CB87625048BF}" srcOrd="0" destOrd="0" presId="urn:microsoft.com/office/officeart/2008/layout/AlternatingHexagons"/>
    <dgm:cxn modelId="{C20F1E6E-3A84-44D9-8167-102EC02A523C}" srcId="{A00B2A77-65A9-4819-A2AF-8A0873D14621}" destId="{0F7ECF56-7B6B-4E4E-B75F-115B817DC73F}" srcOrd="0" destOrd="0" parTransId="{7FB3463F-5F9F-42EC-A953-273C62076AF9}" sibTransId="{A3AD61E6-6A92-4AA8-A3AC-E20AAD9E8CA5}"/>
    <dgm:cxn modelId="{96E1A88A-D848-4DE3-8126-FAC5E953A34A}" type="presOf" srcId="{A00B2A77-65A9-4819-A2AF-8A0873D14621}" destId="{1C24980C-E992-49FB-94A0-0F666140F791}" srcOrd="0" destOrd="0" presId="urn:microsoft.com/office/officeart/2008/layout/AlternatingHexagons"/>
    <dgm:cxn modelId="{8F01F278-1D93-4331-9B52-5BC831B090D8}" srcId="{A00B2A77-65A9-4819-A2AF-8A0873D14621}" destId="{424203B6-0D20-4002-B63E-475429F60091}" srcOrd="2" destOrd="0" parTransId="{930A1BB3-E07B-45CC-A122-4B98970F16B1}" sibTransId="{FEA4D52D-2CF9-4F1F-8D4A-39CC1E9ECCD1}"/>
    <dgm:cxn modelId="{BEA34B95-DE44-4C21-B8A6-244E0810AA25}" srcId="{A00B2A77-65A9-4819-A2AF-8A0873D14621}" destId="{F2668AA8-E223-496A-A84E-FDA7AAE615A1}" srcOrd="1" destOrd="0" parTransId="{B5718DE1-85BE-4B89-BE07-92DD212F24F7}" sibTransId="{7E43024E-55D6-4303-B431-D073D41F107A}"/>
    <dgm:cxn modelId="{2FDF17B9-9EF1-4365-AF60-1961F43E26F5}" type="presOf" srcId="{7E43024E-55D6-4303-B431-D073D41F107A}" destId="{0C4B7B86-045F-4ECB-9D7F-CEE590EC91D8}" srcOrd="0" destOrd="0" presId="urn:microsoft.com/office/officeart/2008/layout/AlternatingHexagons"/>
    <dgm:cxn modelId="{A7934DB2-E9A6-454E-AD8F-AE3DD0BDD63E}" type="presParOf" srcId="{1C24980C-E992-49FB-94A0-0F666140F791}" destId="{1751744C-3E45-4BCA-8453-05026935525C}" srcOrd="0" destOrd="0" presId="urn:microsoft.com/office/officeart/2008/layout/AlternatingHexagons"/>
    <dgm:cxn modelId="{7E67E11D-74F3-4D23-8C14-544A0AFE4D23}" type="presParOf" srcId="{1751744C-3E45-4BCA-8453-05026935525C}" destId="{AEBF5F23-0AD6-411C-9232-971BA974E9FC}" srcOrd="0" destOrd="0" presId="urn:microsoft.com/office/officeart/2008/layout/AlternatingHexagons"/>
    <dgm:cxn modelId="{BAC6E86C-D567-42C5-AEBE-2776C527389C}" type="presParOf" srcId="{1751744C-3E45-4BCA-8453-05026935525C}" destId="{65F210BF-AC5E-4011-A7F3-C09E665AEDCF}" srcOrd="1" destOrd="0" presId="urn:microsoft.com/office/officeart/2008/layout/AlternatingHexagons"/>
    <dgm:cxn modelId="{32FD2EEA-EF7A-47FB-9415-9291B1F759A5}" type="presParOf" srcId="{1751744C-3E45-4BCA-8453-05026935525C}" destId="{CC1E1496-596C-4DB7-87BF-2CAA99392219}" srcOrd="2" destOrd="0" presId="urn:microsoft.com/office/officeart/2008/layout/AlternatingHexagons"/>
    <dgm:cxn modelId="{A1A23161-DE17-4491-ADAF-BB0DABF7695E}" type="presParOf" srcId="{1751744C-3E45-4BCA-8453-05026935525C}" destId="{CB3D0208-0CAB-482E-BC75-A4F1B8D30939}" srcOrd="3" destOrd="0" presId="urn:microsoft.com/office/officeart/2008/layout/AlternatingHexagons"/>
    <dgm:cxn modelId="{12E2D2B1-2BDE-46C8-89A3-5C6428983C18}" type="presParOf" srcId="{1751744C-3E45-4BCA-8453-05026935525C}" destId="{FDCCFB0F-32C4-4260-9FA3-1A1EFD8078B7}" srcOrd="4" destOrd="0" presId="urn:microsoft.com/office/officeart/2008/layout/AlternatingHexagons"/>
    <dgm:cxn modelId="{3147DBE1-C93E-43A9-95A1-2C3B0E6BB5B4}" type="presParOf" srcId="{1C24980C-E992-49FB-94A0-0F666140F791}" destId="{5772ACC5-B50C-46FC-9961-6A245CC15EFC}" srcOrd="1" destOrd="0" presId="urn:microsoft.com/office/officeart/2008/layout/AlternatingHexagons"/>
    <dgm:cxn modelId="{C6DFA212-6841-4C3B-AE1E-E5D78CCB7934}" type="presParOf" srcId="{1C24980C-E992-49FB-94A0-0F666140F791}" destId="{2F9636E6-DC05-490C-BACD-C100E1897843}" srcOrd="2" destOrd="0" presId="urn:microsoft.com/office/officeart/2008/layout/AlternatingHexagons"/>
    <dgm:cxn modelId="{6E1B7C1F-DFC6-4A47-9E89-2C3917E124DC}" type="presParOf" srcId="{2F9636E6-DC05-490C-BACD-C100E1897843}" destId="{04B50284-E7E3-4B15-B12F-CB87625048BF}" srcOrd="0" destOrd="0" presId="urn:microsoft.com/office/officeart/2008/layout/AlternatingHexagons"/>
    <dgm:cxn modelId="{0103C4EA-AA5A-45AA-AA6C-7F9AFA817D75}" type="presParOf" srcId="{2F9636E6-DC05-490C-BACD-C100E1897843}" destId="{35F23E6F-EEC2-4C73-B1FA-913FC700EAD5}" srcOrd="1" destOrd="0" presId="urn:microsoft.com/office/officeart/2008/layout/AlternatingHexagons"/>
    <dgm:cxn modelId="{67EF0092-3D71-4E45-A1FF-E39BE256A9BB}" type="presParOf" srcId="{2F9636E6-DC05-490C-BACD-C100E1897843}" destId="{CBDDDEB4-C450-4F22-8D0A-BB08781C0302}" srcOrd="2" destOrd="0" presId="urn:microsoft.com/office/officeart/2008/layout/AlternatingHexagons"/>
    <dgm:cxn modelId="{F8B71C98-C9CE-4ACE-9C31-389344A96039}" type="presParOf" srcId="{2F9636E6-DC05-490C-BACD-C100E1897843}" destId="{C503A9C5-9B96-45D2-91DD-CA4CB4F261AE}" srcOrd="3" destOrd="0" presId="urn:microsoft.com/office/officeart/2008/layout/AlternatingHexagons"/>
    <dgm:cxn modelId="{EE53792B-874A-48DB-AC9D-CF46F80E3CCF}" type="presParOf" srcId="{2F9636E6-DC05-490C-BACD-C100E1897843}" destId="{0C4B7B86-045F-4ECB-9D7F-CEE590EC91D8}" srcOrd="4" destOrd="0" presId="urn:microsoft.com/office/officeart/2008/layout/AlternatingHexagons"/>
    <dgm:cxn modelId="{4F61BF5D-C662-4309-8FA0-A33A08D2A3F9}" type="presParOf" srcId="{1C24980C-E992-49FB-94A0-0F666140F791}" destId="{9EB23835-2AD0-4CA8-AEAE-3FAC0ED94296}" srcOrd="3" destOrd="0" presId="urn:microsoft.com/office/officeart/2008/layout/AlternatingHexagons"/>
    <dgm:cxn modelId="{723AFCC5-F5C1-422A-8E6F-0A5381EA6772}" type="presParOf" srcId="{1C24980C-E992-49FB-94A0-0F666140F791}" destId="{1C92D005-A6EE-4C9A-9405-1DBE1BC34F24}" srcOrd="4" destOrd="0" presId="urn:microsoft.com/office/officeart/2008/layout/AlternatingHexagons"/>
    <dgm:cxn modelId="{6C89AEF7-9C85-4BA6-AE11-A9FCE5780D65}" type="presParOf" srcId="{1C92D005-A6EE-4C9A-9405-1DBE1BC34F24}" destId="{323955E4-AF87-4EE6-8B77-211A91E245BE}" srcOrd="0" destOrd="0" presId="urn:microsoft.com/office/officeart/2008/layout/AlternatingHexagons"/>
    <dgm:cxn modelId="{6EE2D6F2-F706-4E00-B919-9B3F8FA1936B}" type="presParOf" srcId="{1C92D005-A6EE-4C9A-9405-1DBE1BC34F24}" destId="{99528BE0-AA01-4F16-9114-D6240705CB2A}" srcOrd="1" destOrd="0" presId="urn:microsoft.com/office/officeart/2008/layout/AlternatingHexagons"/>
    <dgm:cxn modelId="{1F3ABF5B-D518-442D-A225-48B35C6B2E01}" type="presParOf" srcId="{1C92D005-A6EE-4C9A-9405-1DBE1BC34F24}" destId="{5FBC6FE7-4847-432B-A525-6DE30EAC2F9D}" srcOrd="2" destOrd="0" presId="urn:microsoft.com/office/officeart/2008/layout/AlternatingHexagons"/>
    <dgm:cxn modelId="{21892AB0-B018-4533-BB95-2A7AA007C737}" type="presParOf" srcId="{1C92D005-A6EE-4C9A-9405-1DBE1BC34F24}" destId="{7183974D-5140-44C3-8BFE-14D8468376C6}" srcOrd="3" destOrd="0" presId="urn:microsoft.com/office/officeart/2008/layout/AlternatingHexagons"/>
    <dgm:cxn modelId="{D693DB5D-7EE4-4682-A994-F4E70D9BBE0F}" type="presParOf" srcId="{1C92D005-A6EE-4C9A-9405-1DBE1BC34F24}" destId="{A53A025D-1DBD-4735-9D04-63B5AC8EA10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58DB9-7BED-46BF-BF71-2BC371F41503}"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87408E86-C97C-48BF-9DAB-8AB6332EC916}">
      <dgm:prSet phldrT="[Text]"/>
      <dgm:spPr/>
      <dgm:t>
        <a:bodyPr/>
        <a:lstStyle/>
        <a:p>
          <a:r>
            <a:rPr lang="en-US" dirty="0" smtClean="0"/>
            <a:t>Library’s free access to technology</a:t>
          </a:r>
          <a:endParaRPr lang="en-US" dirty="0"/>
        </a:p>
      </dgm:t>
    </dgm:pt>
    <dgm:pt modelId="{2439527E-3B08-4343-9C79-A7B921F1F7FE}" type="parTrans" cxnId="{7C0C6ACC-A78F-48AB-98CB-2F79DD7B1307}">
      <dgm:prSet/>
      <dgm:spPr/>
      <dgm:t>
        <a:bodyPr/>
        <a:lstStyle/>
        <a:p>
          <a:endParaRPr lang="en-US"/>
        </a:p>
      </dgm:t>
    </dgm:pt>
    <dgm:pt modelId="{804E3965-2C34-492A-8126-F92AFA13833F}" type="sibTrans" cxnId="{7C0C6ACC-A78F-48AB-98CB-2F79DD7B1307}">
      <dgm:prSet/>
      <dgm:spPr/>
      <dgm:t>
        <a:bodyPr/>
        <a:lstStyle/>
        <a:p>
          <a:endParaRPr lang="en-US"/>
        </a:p>
      </dgm:t>
    </dgm:pt>
    <dgm:pt modelId="{9A46460C-686A-480F-86D5-AD8D31AD108A}">
      <dgm:prSet phldrT="[Text]"/>
      <dgm:spPr/>
      <dgm:t>
        <a:bodyPr/>
        <a:lstStyle/>
        <a:p>
          <a:r>
            <a:rPr lang="en-US" dirty="0" smtClean="0"/>
            <a:t>Library as a place of making, doing and learning</a:t>
          </a:r>
          <a:endParaRPr lang="en-US" dirty="0"/>
        </a:p>
      </dgm:t>
    </dgm:pt>
    <dgm:pt modelId="{E2B5EB4E-DFA3-4087-8B11-9CA0EF1AF2E1}" type="parTrans" cxnId="{F35BCE0D-154C-452A-BD86-B08C141DC42F}">
      <dgm:prSet/>
      <dgm:spPr/>
      <dgm:t>
        <a:bodyPr/>
        <a:lstStyle/>
        <a:p>
          <a:endParaRPr lang="en-US"/>
        </a:p>
      </dgm:t>
    </dgm:pt>
    <dgm:pt modelId="{089E7AD0-AF6C-4CE5-8175-139520D8E64B}" type="sibTrans" cxnId="{F35BCE0D-154C-452A-BD86-B08C141DC42F}">
      <dgm:prSet/>
      <dgm:spPr/>
      <dgm:t>
        <a:bodyPr/>
        <a:lstStyle/>
        <a:p>
          <a:endParaRPr lang="en-US"/>
        </a:p>
      </dgm:t>
    </dgm:pt>
    <dgm:pt modelId="{D71C4ABD-07F9-48C1-9CF2-B662C534A13D}">
      <dgm:prSet/>
      <dgm:spPr/>
      <dgm:t>
        <a:bodyPr/>
        <a:lstStyle/>
        <a:p>
          <a:r>
            <a:rPr lang="en-US" dirty="0" smtClean="0"/>
            <a:t>Information &amp; Community </a:t>
          </a:r>
          <a:endParaRPr lang="en-US" dirty="0"/>
        </a:p>
      </dgm:t>
    </dgm:pt>
    <dgm:pt modelId="{40D46E2D-DD8D-4D7A-9A47-2F9B84238FF0}" type="parTrans" cxnId="{6B0D3DE8-E4FA-4EA2-B583-B31F43A8624D}">
      <dgm:prSet/>
      <dgm:spPr/>
      <dgm:t>
        <a:bodyPr/>
        <a:lstStyle/>
        <a:p>
          <a:endParaRPr lang="en-US"/>
        </a:p>
      </dgm:t>
    </dgm:pt>
    <dgm:pt modelId="{1C20AF35-6393-4572-8B2D-0220354D0EBD}" type="sibTrans" cxnId="{6B0D3DE8-E4FA-4EA2-B583-B31F43A8624D}">
      <dgm:prSet/>
      <dgm:spPr/>
      <dgm:t>
        <a:bodyPr/>
        <a:lstStyle/>
        <a:p>
          <a:endParaRPr lang="en-US"/>
        </a:p>
      </dgm:t>
    </dgm:pt>
    <dgm:pt modelId="{C471B820-639D-463F-9A87-52168725D9F2}">
      <dgm:prSet/>
      <dgm:spPr/>
      <dgm:t>
        <a:bodyPr/>
        <a:lstStyle/>
        <a:p>
          <a:r>
            <a:rPr lang="en-US" dirty="0" smtClean="0"/>
            <a:t>Children’s </a:t>
          </a:r>
        </a:p>
        <a:p>
          <a:r>
            <a:rPr lang="en-US" dirty="0" smtClean="0"/>
            <a:t>tech skills</a:t>
          </a:r>
          <a:endParaRPr lang="en-US" dirty="0"/>
        </a:p>
      </dgm:t>
    </dgm:pt>
    <dgm:pt modelId="{1D40615F-B26F-4AFB-85E0-B6CD61ED3D02}" type="parTrans" cxnId="{86A1C8FC-3982-41F9-B02F-ED925A5C6FE4}">
      <dgm:prSet/>
      <dgm:spPr/>
      <dgm:t>
        <a:bodyPr/>
        <a:lstStyle/>
        <a:p>
          <a:endParaRPr lang="en-US"/>
        </a:p>
      </dgm:t>
    </dgm:pt>
    <dgm:pt modelId="{DBC1B7D7-6A71-4BE0-82DA-C208B5815D98}" type="sibTrans" cxnId="{86A1C8FC-3982-41F9-B02F-ED925A5C6FE4}">
      <dgm:prSet/>
      <dgm:spPr/>
      <dgm:t>
        <a:bodyPr/>
        <a:lstStyle/>
        <a:p>
          <a:endParaRPr lang="en-US"/>
        </a:p>
      </dgm:t>
    </dgm:pt>
    <dgm:pt modelId="{DCFDE156-061F-4526-9B80-A2D1CE659202}" type="pres">
      <dgm:prSet presAssocID="{53F58DB9-7BED-46BF-BF71-2BC371F41503}" presName="diagram" presStyleCnt="0">
        <dgm:presLayoutVars>
          <dgm:dir/>
          <dgm:resizeHandles val="exact"/>
        </dgm:presLayoutVars>
      </dgm:prSet>
      <dgm:spPr/>
      <dgm:t>
        <a:bodyPr/>
        <a:lstStyle/>
        <a:p>
          <a:endParaRPr lang="en-US"/>
        </a:p>
      </dgm:t>
    </dgm:pt>
    <dgm:pt modelId="{76F1BBA8-0BD6-4076-A2BE-976315B5E9F6}" type="pres">
      <dgm:prSet presAssocID="{D71C4ABD-07F9-48C1-9CF2-B662C534A13D}" presName="node" presStyleLbl="node1" presStyleIdx="0" presStyleCnt="4">
        <dgm:presLayoutVars>
          <dgm:bulletEnabled val="1"/>
        </dgm:presLayoutVars>
      </dgm:prSet>
      <dgm:spPr/>
      <dgm:t>
        <a:bodyPr/>
        <a:lstStyle/>
        <a:p>
          <a:endParaRPr lang="en-US"/>
        </a:p>
      </dgm:t>
    </dgm:pt>
    <dgm:pt modelId="{BD1E703A-A5B8-44E4-B81B-A1FC999B430D}" type="pres">
      <dgm:prSet presAssocID="{1C20AF35-6393-4572-8B2D-0220354D0EBD}" presName="sibTrans" presStyleCnt="0"/>
      <dgm:spPr/>
    </dgm:pt>
    <dgm:pt modelId="{09EB9199-8981-4B6B-B4C7-8D3B2F6E443B}" type="pres">
      <dgm:prSet presAssocID="{C471B820-639D-463F-9A87-52168725D9F2}" presName="node" presStyleLbl="node1" presStyleIdx="1" presStyleCnt="4">
        <dgm:presLayoutVars>
          <dgm:bulletEnabled val="1"/>
        </dgm:presLayoutVars>
      </dgm:prSet>
      <dgm:spPr/>
      <dgm:t>
        <a:bodyPr/>
        <a:lstStyle/>
        <a:p>
          <a:endParaRPr lang="en-US"/>
        </a:p>
      </dgm:t>
    </dgm:pt>
    <dgm:pt modelId="{F25696DC-41FB-4BCD-852A-82768645B9AC}" type="pres">
      <dgm:prSet presAssocID="{DBC1B7D7-6A71-4BE0-82DA-C208B5815D98}" presName="sibTrans" presStyleCnt="0"/>
      <dgm:spPr/>
    </dgm:pt>
    <dgm:pt modelId="{9DB24BF8-C361-4180-B684-49AF4CA18E14}" type="pres">
      <dgm:prSet presAssocID="{87408E86-C97C-48BF-9DAB-8AB6332EC916}" presName="node" presStyleLbl="node1" presStyleIdx="2" presStyleCnt="4">
        <dgm:presLayoutVars>
          <dgm:bulletEnabled val="1"/>
        </dgm:presLayoutVars>
      </dgm:prSet>
      <dgm:spPr/>
      <dgm:t>
        <a:bodyPr/>
        <a:lstStyle/>
        <a:p>
          <a:endParaRPr lang="en-US"/>
        </a:p>
      </dgm:t>
    </dgm:pt>
    <dgm:pt modelId="{0FF1835F-5162-46EE-B570-750838EB7C55}" type="pres">
      <dgm:prSet presAssocID="{804E3965-2C34-492A-8126-F92AFA13833F}" presName="sibTrans" presStyleCnt="0"/>
      <dgm:spPr/>
    </dgm:pt>
    <dgm:pt modelId="{2034630B-59CA-45CA-A030-D4E54FB653A0}" type="pres">
      <dgm:prSet presAssocID="{9A46460C-686A-480F-86D5-AD8D31AD108A}" presName="node" presStyleLbl="node1" presStyleIdx="3" presStyleCnt="4">
        <dgm:presLayoutVars>
          <dgm:bulletEnabled val="1"/>
        </dgm:presLayoutVars>
      </dgm:prSet>
      <dgm:spPr/>
      <dgm:t>
        <a:bodyPr/>
        <a:lstStyle/>
        <a:p>
          <a:endParaRPr lang="en-US"/>
        </a:p>
      </dgm:t>
    </dgm:pt>
  </dgm:ptLst>
  <dgm:cxnLst>
    <dgm:cxn modelId="{C4BDD534-D0CE-4514-9383-49DF3E66BE83}" type="presOf" srcId="{C471B820-639D-463F-9A87-52168725D9F2}" destId="{09EB9199-8981-4B6B-B4C7-8D3B2F6E443B}" srcOrd="0" destOrd="0" presId="urn:microsoft.com/office/officeart/2005/8/layout/default"/>
    <dgm:cxn modelId="{86A1C8FC-3982-41F9-B02F-ED925A5C6FE4}" srcId="{53F58DB9-7BED-46BF-BF71-2BC371F41503}" destId="{C471B820-639D-463F-9A87-52168725D9F2}" srcOrd="1" destOrd="0" parTransId="{1D40615F-B26F-4AFB-85E0-B6CD61ED3D02}" sibTransId="{DBC1B7D7-6A71-4BE0-82DA-C208B5815D98}"/>
    <dgm:cxn modelId="{6B0D3DE8-E4FA-4EA2-B583-B31F43A8624D}" srcId="{53F58DB9-7BED-46BF-BF71-2BC371F41503}" destId="{D71C4ABD-07F9-48C1-9CF2-B662C534A13D}" srcOrd="0" destOrd="0" parTransId="{40D46E2D-DD8D-4D7A-9A47-2F9B84238FF0}" sibTransId="{1C20AF35-6393-4572-8B2D-0220354D0EBD}"/>
    <dgm:cxn modelId="{7C0C6ACC-A78F-48AB-98CB-2F79DD7B1307}" srcId="{53F58DB9-7BED-46BF-BF71-2BC371F41503}" destId="{87408E86-C97C-48BF-9DAB-8AB6332EC916}" srcOrd="2" destOrd="0" parTransId="{2439527E-3B08-4343-9C79-A7B921F1F7FE}" sibTransId="{804E3965-2C34-492A-8126-F92AFA13833F}"/>
    <dgm:cxn modelId="{9BCB9BA1-9CE4-4D2F-B51B-D5E573C351EE}" type="presOf" srcId="{87408E86-C97C-48BF-9DAB-8AB6332EC916}" destId="{9DB24BF8-C361-4180-B684-49AF4CA18E14}" srcOrd="0" destOrd="0" presId="urn:microsoft.com/office/officeart/2005/8/layout/default"/>
    <dgm:cxn modelId="{9A427260-7C1F-4BDA-A5B4-9CC89693D979}" type="presOf" srcId="{53F58DB9-7BED-46BF-BF71-2BC371F41503}" destId="{DCFDE156-061F-4526-9B80-A2D1CE659202}" srcOrd="0" destOrd="0" presId="urn:microsoft.com/office/officeart/2005/8/layout/default"/>
    <dgm:cxn modelId="{57C91182-6F27-40DA-8228-72F25466C511}" type="presOf" srcId="{9A46460C-686A-480F-86D5-AD8D31AD108A}" destId="{2034630B-59CA-45CA-A030-D4E54FB653A0}" srcOrd="0" destOrd="0" presId="urn:microsoft.com/office/officeart/2005/8/layout/default"/>
    <dgm:cxn modelId="{F35BCE0D-154C-452A-BD86-B08C141DC42F}" srcId="{53F58DB9-7BED-46BF-BF71-2BC371F41503}" destId="{9A46460C-686A-480F-86D5-AD8D31AD108A}" srcOrd="3" destOrd="0" parTransId="{E2B5EB4E-DFA3-4087-8B11-9CA0EF1AF2E1}" sibTransId="{089E7AD0-AF6C-4CE5-8175-139520D8E64B}"/>
    <dgm:cxn modelId="{E799A6F3-7889-4BC8-B684-EF579E1659D3}" type="presOf" srcId="{D71C4ABD-07F9-48C1-9CF2-B662C534A13D}" destId="{76F1BBA8-0BD6-4076-A2BE-976315B5E9F6}" srcOrd="0" destOrd="0" presId="urn:microsoft.com/office/officeart/2005/8/layout/default"/>
    <dgm:cxn modelId="{B34EFAE2-BFC5-4FBC-B1C0-5995038849A9}" type="presParOf" srcId="{DCFDE156-061F-4526-9B80-A2D1CE659202}" destId="{76F1BBA8-0BD6-4076-A2BE-976315B5E9F6}" srcOrd="0" destOrd="0" presId="urn:microsoft.com/office/officeart/2005/8/layout/default"/>
    <dgm:cxn modelId="{815D9808-C7B1-4017-9CF1-C525958D1641}" type="presParOf" srcId="{DCFDE156-061F-4526-9B80-A2D1CE659202}" destId="{BD1E703A-A5B8-44E4-B81B-A1FC999B430D}" srcOrd="1" destOrd="0" presId="urn:microsoft.com/office/officeart/2005/8/layout/default"/>
    <dgm:cxn modelId="{1175A7D3-3C2A-4353-A97D-A55EFA8B7EAE}" type="presParOf" srcId="{DCFDE156-061F-4526-9B80-A2D1CE659202}" destId="{09EB9199-8981-4B6B-B4C7-8D3B2F6E443B}" srcOrd="2" destOrd="0" presId="urn:microsoft.com/office/officeart/2005/8/layout/default"/>
    <dgm:cxn modelId="{6FE6601F-32BE-4942-9DB6-6C7C0C6426D5}" type="presParOf" srcId="{DCFDE156-061F-4526-9B80-A2D1CE659202}" destId="{F25696DC-41FB-4BCD-852A-82768645B9AC}" srcOrd="3" destOrd="0" presId="urn:microsoft.com/office/officeart/2005/8/layout/default"/>
    <dgm:cxn modelId="{CAB02F2C-5379-4457-9720-A57C4BC2DB7D}" type="presParOf" srcId="{DCFDE156-061F-4526-9B80-A2D1CE659202}" destId="{9DB24BF8-C361-4180-B684-49AF4CA18E14}" srcOrd="4" destOrd="0" presId="urn:microsoft.com/office/officeart/2005/8/layout/default"/>
    <dgm:cxn modelId="{7353A75B-E2F8-47F8-8E4D-82B4D4945EE0}" type="presParOf" srcId="{DCFDE156-061F-4526-9B80-A2D1CE659202}" destId="{0FF1835F-5162-46EE-B570-750838EB7C55}" srcOrd="5" destOrd="0" presId="urn:microsoft.com/office/officeart/2005/8/layout/default"/>
    <dgm:cxn modelId="{09A6D201-853B-4098-897F-289CA1170087}" type="presParOf" srcId="{DCFDE156-061F-4526-9B80-A2D1CE659202}" destId="{2034630B-59CA-45CA-A030-D4E54FB653A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25BA3E-7B4A-482B-B25C-5F1895B05AA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099D0FD6-C184-4639-A9C9-5F672CC93E29}">
      <dgm:prSet phldrT="[Text]"/>
      <dgm:spPr/>
      <dgm:t>
        <a:bodyPr/>
        <a:lstStyle/>
        <a:p>
          <a:r>
            <a:rPr lang="en-US" b="1" dirty="0" smtClean="0"/>
            <a:t>Assess your community – find out where the kids are</a:t>
          </a:r>
          <a:endParaRPr lang="en-US" b="1" dirty="0"/>
        </a:p>
      </dgm:t>
    </dgm:pt>
    <dgm:pt modelId="{DAC13338-AA6A-4867-BC16-B282BC3AD6BC}" type="parTrans" cxnId="{EFE7A272-314B-41F4-A752-19B85861D63E}">
      <dgm:prSet/>
      <dgm:spPr/>
      <dgm:t>
        <a:bodyPr/>
        <a:lstStyle/>
        <a:p>
          <a:endParaRPr lang="en-US"/>
        </a:p>
      </dgm:t>
    </dgm:pt>
    <dgm:pt modelId="{378C2C94-457B-488D-98B2-DC42DF64B9D8}" type="sibTrans" cxnId="{EFE7A272-314B-41F4-A752-19B85861D63E}">
      <dgm:prSet/>
      <dgm:spPr/>
      <dgm:t>
        <a:bodyPr/>
        <a:lstStyle/>
        <a:p>
          <a:endParaRPr lang="en-US"/>
        </a:p>
      </dgm:t>
    </dgm:pt>
    <dgm:pt modelId="{BC0EDC2E-B31E-4B97-B85A-9F7DFC8132CD}">
      <dgm:prSet/>
      <dgm:spPr/>
      <dgm:t>
        <a:bodyPr/>
        <a:lstStyle/>
        <a:p>
          <a:r>
            <a:rPr lang="en-US" b="1" dirty="0" smtClean="0"/>
            <a:t>What are your community resources – who can help?</a:t>
          </a:r>
        </a:p>
      </dgm:t>
    </dgm:pt>
    <dgm:pt modelId="{3EF24144-31E7-4CC1-94A3-73FE81103C3D}" type="parTrans" cxnId="{A82C6B6F-6141-4292-B8D2-1E2DB4FB3BA6}">
      <dgm:prSet/>
      <dgm:spPr/>
      <dgm:t>
        <a:bodyPr/>
        <a:lstStyle/>
        <a:p>
          <a:endParaRPr lang="en-US"/>
        </a:p>
      </dgm:t>
    </dgm:pt>
    <dgm:pt modelId="{23943EFE-0075-431D-BF2A-CCD589CCE266}" type="sibTrans" cxnId="{A82C6B6F-6141-4292-B8D2-1E2DB4FB3BA6}">
      <dgm:prSet/>
      <dgm:spPr/>
      <dgm:t>
        <a:bodyPr/>
        <a:lstStyle/>
        <a:p>
          <a:endParaRPr lang="en-US"/>
        </a:p>
      </dgm:t>
    </dgm:pt>
    <dgm:pt modelId="{AB6FB14F-246D-4A4A-95C6-98F447FD4903}">
      <dgm:prSet/>
      <dgm:spPr/>
      <dgm:t>
        <a:bodyPr/>
        <a:lstStyle/>
        <a:p>
          <a:r>
            <a:rPr lang="en-US" b="1" dirty="0" smtClean="0"/>
            <a:t>What’s being offered in your community?</a:t>
          </a:r>
          <a:endParaRPr lang="en-US" b="1" dirty="0"/>
        </a:p>
      </dgm:t>
    </dgm:pt>
    <dgm:pt modelId="{592EE614-9217-4723-B122-9A6A38E6D253}" type="parTrans" cxnId="{F63F11AF-6B6F-44F0-8CB8-6E97E374C1E5}">
      <dgm:prSet/>
      <dgm:spPr/>
      <dgm:t>
        <a:bodyPr/>
        <a:lstStyle/>
        <a:p>
          <a:endParaRPr lang="en-US"/>
        </a:p>
      </dgm:t>
    </dgm:pt>
    <dgm:pt modelId="{DEDD8A6E-C785-485D-A54A-1D1C8A916F11}" type="sibTrans" cxnId="{F63F11AF-6B6F-44F0-8CB8-6E97E374C1E5}">
      <dgm:prSet/>
      <dgm:spPr/>
      <dgm:t>
        <a:bodyPr/>
        <a:lstStyle/>
        <a:p>
          <a:endParaRPr lang="en-US"/>
        </a:p>
      </dgm:t>
    </dgm:pt>
    <dgm:pt modelId="{61E7438F-15B6-4931-959E-FC1929C6F080}" type="pres">
      <dgm:prSet presAssocID="{F825BA3E-7B4A-482B-B25C-5F1895B05AA2}" presName="Name0" presStyleCnt="0">
        <dgm:presLayoutVars>
          <dgm:chMax val="7"/>
          <dgm:chPref val="7"/>
          <dgm:dir/>
        </dgm:presLayoutVars>
      </dgm:prSet>
      <dgm:spPr/>
      <dgm:t>
        <a:bodyPr/>
        <a:lstStyle/>
        <a:p>
          <a:endParaRPr lang="en-US"/>
        </a:p>
      </dgm:t>
    </dgm:pt>
    <dgm:pt modelId="{FAC7281F-F678-4D9F-87BA-6518DB734608}" type="pres">
      <dgm:prSet presAssocID="{F825BA3E-7B4A-482B-B25C-5F1895B05AA2}" presName="Name1" presStyleCnt="0"/>
      <dgm:spPr/>
    </dgm:pt>
    <dgm:pt modelId="{74F94DE0-CC59-4838-9489-4938C88092FB}" type="pres">
      <dgm:prSet presAssocID="{F825BA3E-7B4A-482B-B25C-5F1895B05AA2}" presName="cycle" presStyleCnt="0"/>
      <dgm:spPr/>
    </dgm:pt>
    <dgm:pt modelId="{0EC53D41-687E-4278-9032-25DAA1891BED}" type="pres">
      <dgm:prSet presAssocID="{F825BA3E-7B4A-482B-B25C-5F1895B05AA2}" presName="srcNode" presStyleLbl="node1" presStyleIdx="0" presStyleCnt="3"/>
      <dgm:spPr/>
    </dgm:pt>
    <dgm:pt modelId="{A16EC9FA-DA9B-49CC-9D41-9CE5E9C28E6B}" type="pres">
      <dgm:prSet presAssocID="{F825BA3E-7B4A-482B-B25C-5F1895B05AA2}" presName="conn" presStyleLbl="parChTrans1D2" presStyleIdx="0" presStyleCnt="1"/>
      <dgm:spPr/>
      <dgm:t>
        <a:bodyPr/>
        <a:lstStyle/>
        <a:p>
          <a:endParaRPr lang="en-US"/>
        </a:p>
      </dgm:t>
    </dgm:pt>
    <dgm:pt modelId="{D32CD4BF-1517-4F50-96A8-CD95840F987E}" type="pres">
      <dgm:prSet presAssocID="{F825BA3E-7B4A-482B-B25C-5F1895B05AA2}" presName="extraNode" presStyleLbl="node1" presStyleIdx="0" presStyleCnt="3"/>
      <dgm:spPr/>
    </dgm:pt>
    <dgm:pt modelId="{E41EE2B6-9C58-49B9-ACC2-0DEEB4DDD644}" type="pres">
      <dgm:prSet presAssocID="{F825BA3E-7B4A-482B-B25C-5F1895B05AA2}" presName="dstNode" presStyleLbl="node1" presStyleIdx="0" presStyleCnt="3"/>
      <dgm:spPr/>
    </dgm:pt>
    <dgm:pt modelId="{1F6AAC90-34CC-4C70-B02F-D3C1F9A952AE}" type="pres">
      <dgm:prSet presAssocID="{099D0FD6-C184-4639-A9C9-5F672CC93E29}" presName="text_1" presStyleLbl="node1" presStyleIdx="0" presStyleCnt="3">
        <dgm:presLayoutVars>
          <dgm:bulletEnabled val="1"/>
        </dgm:presLayoutVars>
      </dgm:prSet>
      <dgm:spPr/>
      <dgm:t>
        <a:bodyPr/>
        <a:lstStyle/>
        <a:p>
          <a:endParaRPr lang="en-US"/>
        </a:p>
      </dgm:t>
    </dgm:pt>
    <dgm:pt modelId="{BD09C7E2-9241-4911-8565-8B8EC08B46D6}" type="pres">
      <dgm:prSet presAssocID="{099D0FD6-C184-4639-A9C9-5F672CC93E29}" presName="accent_1" presStyleCnt="0"/>
      <dgm:spPr/>
    </dgm:pt>
    <dgm:pt modelId="{2F652B16-1A4B-4A49-9927-48F201CEBBE6}" type="pres">
      <dgm:prSet presAssocID="{099D0FD6-C184-4639-A9C9-5F672CC93E29}" presName="accentRepeatNode" presStyleLbl="solidFgAcc1" presStyleIdx="0" presStyleCnt="3"/>
      <dgm:spPr/>
    </dgm:pt>
    <dgm:pt modelId="{5C5D200D-96E1-420D-A6AC-9AB68BC6DB9A}" type="pres">
      <dgm:prSet presAssocID="{BC0EDC2E-B31E-4B97-B85A-9F7DFC8132CD}" presName="text_2" presStyleLbl="node1" presStyleIdx="1" presStyleCnt="3">
        <dgm:presLayoutVars>
          <dgm:bulletEnabled val="1"/>
        </dgm:presLayoutVars>
      </dgm:prSet>
      <dgm:spPr/>
      <dgm:t>
        <a:bodyPr/>
        <a:lstStyle/>
        <a:p>
          <a:endParaRPr lang="en-US"/>
        </a:p>
      </dgm:t>
    </dgm:pt>
    <dgm:pt modelId="{838A7D09-F7D8-4F7A-A8F2-A192C689FCBB}" type="pres">
      <dgm:prSet presAssocID="{BC0EDC2E-B31E-4B97-B85A-9F7DFC8132CD}" presName="accent_2" presStyleCnt="0"/>
      <dgm:spPr/>
    </dgm:pt>
    <dgm:pt modelId="{03B2EC0D-2BC3-4926-A721-3EFE25EE53BE}" type="pres">
      <dgm:prSet presAssocID="{BC0EDC2E-B31E-4B97-B85A-9F7DFC8132CD}" presName="accentRepeatNode" presStyleLbl="solidFgAcc1" presStyleIdx="1" presStyleCnt="3"/>
      <dgm:spPr/>
    </dgm:pt>
    <dgm:pt modelId="{794893A9-55BD-4966-AA29-234A3CF8B1D5}" type="pres">
      <dgm:prSet presAssocID="{AB6FB14F-246D-4A4A-95C6-98F447FD4903}" presName="text_3" presStyleLbl="node1" presStyleIdx="2" presStyleCnt="3">
        <dgm:presLayoutVars>
          <dgm:bulletEnabled val="1"/>
        </dgm:presLayoutVars>
      </dgm:prSet>
      <dgm:spPr/>
      <dgm:t>
        <a:bodyPr/>
        <a:lstStyle/>
        <a:p>
          <a:endParaRPr lang="en-US"/>
        </a:p>
      </dgm:t>
    </dgm:pt>
    <dgm:pt modelId="{6EF685B7-4CFD-4917-8AD1-3DB379B4BDBE}" type="pres">
      <dgm:prSet presAssocID="{AB6FB14F-246D-4A4A-95C6-98F447FD4903}" presName="accent_3" presStyleCnt="0"/>
      <dgm:spPr/>
    </dgm:pt>
    <dgm:pt modelId="{873B1462-A147-4B4C-8746-524337D37523}" type="pres">
      <dgm:prSet presAssocID="{AB6FB14F-246D-4A4A-95C6-98F447FD4903}" presName="accentRepeatNode" presStyleLbl="solidFgAcc1" presStyleIdx="2" presStyleCnt="3"/>
      <dgm:spPr/>
    </dgm:pt>
  </dgm:ptLst>
  <dgm:cxnLst>
    <dgm:cxn modelId="{6F29318C-15BE-4C65-A4AE-5D966D6DDFA0}" type="presOf" srcId="{AB6FB14F-246D-4A4A-95C6-98F447FD4903}" destId="{794893A9-55BD-4966-AA29-234A3CF8B1D5}" srcOrd="0" destOrd="0" presId="urn:microsoft.com/office/officeart/2008/layout/VerticalCurvedList"/>
    <dgm:cxn modelId="{EFE7A272-314B-41F4-A752-19B85861D63E}" srcId="{F825BA3E-7B4A-482B-B25C-5F1895B05AA2}" destId="{099D0FD6-C184-4639-A9C9-5F672CC93E29}" srcOrd="0" destOrd="0" parTransId="{DAC13338-AA6A-4867-BC16-B282BC3AD6BC}" sibTransId="{378C2C94-457B-488D-98B2-DC42DF64B9D8}"/>
    <dgm:cxn modelId="{6B86BE1A-4E72-4439-83E8-7DF13E15912A}" type="presOf" srcId="{F825BA3E-7B4A-482B-B25C-5F1895B05AA2}" destId="{61E7438F-15B6-4931-959E-FC1929C6F080}" srcOrd="0" destOrd="0" presId="urn:microsoft.com/office/officeart/2008/layout/VerticalCurvedList"/>
    <dgm:cxn modelId="{F63F11AF-6B6F-44F0-8CB8-6E97E374C1E5}" srcId="{F825BA3E-7B4A-482B-B25C-5F1895B05AA2}" destId="{AB6FB14F-246D-4A4A-95C6-98F447FD4903}" srcOrd="2" destOrd="0" parTransId="{592EE614-9217-4723-B122-9A6A38E6D253}" sibTransId="{DEDD8A6E-C785-485D-A54A-1D1C8A916F11}"/>
    <dgm:cxn modelId="{5F207315-4C83-4B34-89DD-714BF1EFEE9D}" type="presOf" srcId="{378C2C94-457B-488D-98B2-DC42DF64B9D8}" destId="{A16EC9FA-DA9B-49CC-9D41-9CE5E9C28E6B}" srcOrd="0" destOrd="0" presId="urn:microsoft.com/office/officeart/2008/layout/VerticalCurvedList"/>
    <dgm:cxn modelId="{A82C6B6F-6141-4292-B8D2-1E2DB4FB3BA6}" srcId="{F825BA3E-7B4A-482B-B25C-5F1895B05AA2}" destId="{BC0EDC2E-B31E-4B97-B85A-9F7DFC8132CD}" srcOrd="1" destOrd="0" parTransId="{3EF24144-31E7-4CC1-94A3-73FE81103C3D}" sibTransId="{23943EFE-0075-431D-BF2A-CCD589CCE266}"/>
    <dgm:cxn modelId="{EF2BA7AC-CA38-4C4F-9B67-14EDB32E67BE}" type="presOf" srcId="{BC0EDC2E-B31E-4B97-B85A-9F7DFC8132CD}" destId="{5C5D200D-96E1-420D-A6AC-9AB68BC6DB9A}" srcOrd="0" destOrd="0" presId="urn:microsoft.com/office/officeart/2008/layout/VerticalCurvedList"/>
    <dgm:cxn modelId="{9351C042-3582-4A64-BFDF-DF7F38340267}" type="presOf" srcId="{099D0FD6-C184-4639-A9C9-5F672CC93E29}" destId="{1F6AAC90-34CC-4C70-B02F-D3C1F9A952AE}" srcOrd="0" destOrd="0" presId="urn:microsoft.com/office/officeart/2008/layout/VerticalCurvedList"/>
    <dgm:cxn modelId="{2CA40466-9E09-412D-BC83-07750D3CD1EC}" type="presParOf" srcId="{61E7438F-15B6-4931-959E-FC1929C6F080}" destId="{FAC7281F-F678-4D9F-87BA-6518DB734608}" srcOrd="0" destOrd="0" presId="urn:microsoft.com/office/officeart/2008/layout/VerticalCurvedList"/>
    <dgm:cxn modelId="{3E4DDDD2-FD7C-47F3-B581-2E7423C0A02A}" type="presParOf" srcId="{FAC7281F-F678-4D9F-87BA-6518DB734608}" destId="{74F94DE0-CC59-4838-9489-4938C88092FB}" srcOrd="0" destOrd="0" presId="urn:microsoft.com/office/officeart/2008/layout/VerticalCurvedList"/>
    <dgm:cxn modelId="{16756614-2A62-4AC1-94B4-CF3E140BB16C}" type="presParOf" srcId="{74F94DE0-CC59-4838-9489-4938C88092FB}" destId="{0EC53D41-687E-4278-9032-25DAA1891BED}" srcOrd="0" destOrd="0" presId="urn:microsoft.com/office/officeart/2008/layout/VerticalCurvedList"/>
    <dgm:cxn modelId="{9ED51117-F09A-4C93-8CFB-3BD654FBAC26}" type="presParOf" srcId="{74F94DE0-CC59-4838-9489-4938C88092FB}" destId="{A16EC9FA-DA9B-49CC-9D41-9CE5E9C28E6B}" srcOrd="1" destOrd="0" presId="urn:microsoft.com/office/officeart/2008/layout/VerticalCurvedList"/>
    <dgm:cxn modelId="{3437DC15-3C73-4D4B-B69F-4914A75AFFE9}" type="presParOf" srcId="{74F94DE0-CC59-4838-9489-4938C88092FB}" destId="{D32CD4BF-1517-4F50-96A8-CD95840F987E}" srcOrd="2" destOrd="0" presId="urn:microsoft.com/office/officeart/2008/layout/VerticalCurvedList"/>
    <dgm:cxn modelId="{4FC19E1D-AF1E-47D2-AEAD-D82E6B71BD31}" type="presParOf" srcId="{74F94DE0-CC59-4838-9489-4938C88092FB}" destId="{E41EE2B6-9C58-49B9-ACC2-0DEEB4DDD644}" srcOrd="3" destOrd="0" presId="urn:microsoft.com/office/officeart/2008/layout/VerticalCurvedList"/>
    <dgm:cxn modelId="{D8DB3148-19FE-4C32-933A-9A1F6B150394}" type="presParOf" srcId="{FAC7281F-F678-4D9F-87BA-6518DB734608}" destId="{1F6AAC90-34CC-4C70-B02F-D3C1F9A952AE}" srcOrd="1" destOrd="0" presId="urn:microsoft.com/office/officeart/2008/layout/VerticalCurvedList"/>
    <dgm:cxn modelId="{A59B4855-8CF4-416F-8E40-DFAEF4F9B71C}" type="presParOf" srcId="{FAC7281F-F678-4D9F-87BA-6518DB734608}" destId="{BD09C7E2-9241-4911-8565-8B8EC08B46D6}" srcOrd="2" destOrd="0" presId="urn:microsoft.com/office/officeart/2008/layout/VerticalCurvedList"/>
    <dgm:cxn modelId="{BBAAEA6B-F87E-4D9E-AC66-0FB50D7DEB40}" type="presParOf" srcId="{BD09C7E2-9241-4911-8565-8B8EC08B46D6}" destId="{2F652B16-1A4B-4A49-9927-48F201CEBBE6}" srcOrd="0" destOrd="0" presId="urn:microsoft.com/office/officeart/2008/layout/VerticalCurvedList"/>
    <dgm:cxn modelId="{FE72DA64-0C98-4503-B692-1B8B84DB2810}" type="presParOf" srcId="{FAC7281F-F678-4D9F-87BA-6518DB734608}" destId="{5C5D200D-96E1-420D-A6AC-9AB68BC6DB9A}" srcOrd="3" destOrd="0" presId="urn:microsoft.com/office/officeart/2008/layout/VerticalCurvedList"/>
    <dgm:cxn modelId="{B84FC2A4-4E37-4BBE-BB87-5C72E342FCAE}" type="presParOf" srcId="{FAC7281F-F678-4D9F-87BA-6518DB734608}" destId="{838A7D09-F7D8-4F7A-A8F2-A192C689FCBB}" srcOrd="4" destOrd="0" presId="urn:microsoft.com/office/officeart/2008/layout/VerticalCurvedList"/>
    <dgm:cxn modelId="{1F797EE6-20FA-4ABC-AABE-5256E89D63BA}" type="presParOf" srcId="{838A7D09-F7D8-4F7A-A8F2-A192C689FCBB}" destId="{03B2EC0D-2BC3-4926-A721-3EFE25EE53BE}" srcOrd="0" destOrd="0" presId="urn:microsoft.com/office/officeart/2008/layout/VerticalCurvedList"/>
    <dgm:cxn modelId="{4025E065-9EE6-4C1E-A082-D11D50A73D5B}" type="presParOf" srcId="{FAC7281F-F678-4D9F-87BA-6518DB734608}" destId="{794893A9-55BD-4966-AA29-234A3CF8B1D5}" srcOrd="5" destOrd="0" presId="urn:microsoft.com/office/officeart/2008/layout/VerticalCurvedList"/>
    <dgm:cxn modelId="{FFEEF02B-A281-40B5-B9C7-FFA5088ECDD9}" type="presParOf" srcId="{FAC7281F-F678-4D9F-87BA-6518DB734608}" destId="{6EF685B7-4CFD-4917-8AD1-3DB379B4BDBE}" srcOrd="6" destOrd="0" presId="urn:microsoft.com/office/officeart/2008/layout/VerticalCurvedList"/>
    <dgm:cxn modelId="{D9A0B5EF-A7B6-45A3-BC28-DD35F9249EBE}" type="presParOf" srcId="{6EF685B7-4CFD-4917-8AD1-3DB379B4BDBE}" destId="{873B1462-A147-4B4C-8746-524337D375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C32E1-74C9-4ED5-80C3-730014B876C3}">
      <dsp:nvSpPr>
        <dsp:cNvPr id="0" name=""/>
        <dsp:cNvSpPr/>
      </dsp:nvSpPr>
      <dsp:spPr>
        <a:xfrm>
          <a:off x="0" y="551859"/>
          <a:ext cx="7239000" cy="932400"/>
        </a:xfrm>
        <a:prstGeom prst="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A4F1D-69DC-44C8-B1DB-820CA4AF5E08}">
      <dsp:nvSpPr>
        <dsp:cNvPr id="0" name=""/>
        <dsp:cNvSpPr/>
      </dsp:nvSpPr>
      <dsp:spPr>
        <a:xfrm>
          <a:off x="344630" y="5739"/>
          <a:ext cx="6892595" cy="1092240"/>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1333500">
            <a:lnSpc>
              <a:spcPct val="90000"/>
            </a:lnSpc>
            <a:spcBef>
              <a:spcPct val="0"/>
            </a:spcBef>
            <a:spcAft>
              <a:spcPct val="35000"/>
            </a:spcAft>
          </a:pPr>
          <a:r>
            <a:rPr lang="en-US" sz="3000" b="1" i="1" u="sng" kern="1200" dirty="0" smtClean="0">
              <a:solidFill>
                <a:srgbClr val="A50021"/>
              </a:solidFill>
            </a:rPr>
            <a:t>Program</a:t>
          </a:r>
          <a:r>
            <a:rPr lang="en-US" sz="3000" b="0" kern="1200" dirty="0" smtClean="0"/>
            <a:t>, we’ll use class, seminar, workshop, event, project, curricula </a:t>
          </a:r>
          <a:endParaRPr lang="en-US" sz="3000" b="0" kern="1200" dirty="0"/>
        </a:p>
      </dsp:txBody>
      <dsp:txXfrm>
        <a:off x="397949" y="59058"/>
        <a:ext cx="6785957" cy="985602"/>
      </dsp:txXfrm>
    </dsp:sp>
    <dsp:sp modelId="{5B504ECC-00E0-4756-89CD-087DEF2711EC}">
      <dsp:nvSpPr>
        <dsp:cNvPr id="0" name=""/>
        <dsp:cNvSpPr/>
      </dsp:nvSpPr>
      <dsp:spPr>
        <a:xfrm>
          <a:off x="0" y="2230179"/>
          <a:ext cx="7239000" cy="932400"/>
        </a:xfrm>
        <a:prstGeom prst="rect">
          <a:avLst/>
        </a:prstGeom>
        <a:solidFill>
          <a:schemeClr val="lt1">
            <a:alpha val="90000"/>
            <a:hueOff val="0"/>
            <a:satOff val="0"/>
            <a:lumOff val="0"/>
            <a:alphaOff val="0"/>
          </a:schemeClr>
        </a:solidFill>
        <a:ln w="400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B52731-4DE9-4A32-B4F9-5968CEFE510A}">
      <dsp:nvSpPr>
        <dsp:cNvPr id="0" name=""/>
        <dsp:cNvSpPr/>
      </dsp:nvSpPr>
      <dsp:spPr>
        <a:xfrm>
          <a:off x="344630" y="1684059"/>
          <a:ext cx="6892595" cy="1092240"/>
        </a:xfrm>
        <a:prstGeom prst="roundRect">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1333500">
            <a:lnSpc>
              <a:spcPct val="90000"/>
            </a:lnSpc>
            <a:spcBef>
              <a:spcPct val="0"/>
            </a:spcBef>
            <a:spcAft>
              <a:spcPct val="35000"/>
            </a:spcAft>
          </a:pPr>
          <a:r>
            <a:rPr lang="en-US" sz="3000" b="1" i="1" u="sng" kern="1200" dirty="0" smtClean="0">
              <a:solidFill>
                <a:srgbClr val="A50021"/>
              </a:solidFill>
            </a:rPr>
            <a:t>Storytime</a:t>
          </a:r>
          <a:r>
            <a:rPr lang="en-US" sz="3000" kern="1200" dirty="0" smtClean="0"/>
            <a:t>, we’ll use preschool class or children’s class</a:t>
          </a:r>
          <a:endParaRPr lang="en-US" sz="3000" kern="1200" dirty="0"/>
        </a:p>
      </dsp:txBody>
      <dsp:txXfrm>
        <a:off x="397949" y="1737378"/>
        <a:ext cx="6785957" cy="985602"/>
      </dsp:txXfrm>
    </dsp:sp>
    <dsp:sp modelId="{4C79FA7C-17B9-4258-A7B6-27EBC3A6366F}">
      <dsp:nvSpPr>
        <dsp:cNvPr id="0" name=""/>
        <dsp:cNvSpPr/>
      </dsp:nvSpPr>
      <dsp:spPr>
        <a:xfrm>
          <a:off x="0" y="3908499"/>
          <a:ext cx="7239000" cy="932400"/>
        </a:xfrm>
        <a:prstGeom prst="rect">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CD856-B451-4216-AB2F-FCFDAC1D7B19}">
      <dsp:nvSpPr>
        <dsp:cNvPr id="0" name=""/>
        <dsp:cNvSpPr/>
      </dsp:nvSpPr>
      <dsp:spPr>
        <a:xfrm>
          <a:off x="344630" y="3362379"/>
          <a:ext cx="6892595" cy="1092240"/>
        </a:xfrm>
        <a:prstGeom prst="round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1333500">
            <a:lnSpc>
              <a:spcPct val="90000"/>
            </a:lnSpc>
            <a:spcBef>
              <a:spcPct val="0"/>
            </a:spcBef>
            <a:spcAft>
              <a:spcPct val="35000"/>
            </a:spcAft>
          </a:pPr>
          <a:r>
            <a:rPr lang="en-US" sz="3000" b="1" i="1" u="sng" kern="1200" dirty="0" smtClean="0">
              <a:solidFill>
                <a:srgbClr val="A50021"/>
              </a:solidFill>
            </a:rPr>
            <a:t>Reference</a:t>
          </a:r>
          <a:r>
            <a:rPr lang="en-US" sz="3000" kern="1200" dirty="0" smtClean="0"/>
            <a:t>, we’ll use research or instruction</a:t>
          </a:r>
          <a:endParaRPr lang="en-US" sz="3000" kern="1200" dirty="0"/>
        </a:p>
      </dsp:txBody>
      <dsp:txXfrm>
        <a:off x="397949" y="3415698"/>
        <a:ext cx="6785957" cy="9856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C7308-6550-41FF-B6A6-99FABC34EA09}">
      <dsp:nvSpPr>
        <dsp:cNvPr id="0" name=""/>
        <dsp:cNvSpPr/>
      </dsp:nvSpPr>
      <dsp:spPr>
        <a:xfrm>
          <a:off x="0" y="228608"/>
          <a:ext cx="6096000" cy="1924190"/>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Have your questions been answered?</a:t>
          </a:r>
          <a:endParaRPr lang="en-US" sz="3800" kern="1200" dirty="0"/>
        </a:p>
      </dsp:txBody>
      <dsp:txXfrm>
        <a:off x="93931" y="322539"/>
        <a:ext cx="5908138" cy="1736328"/>
      </dsp:txXfrm>
    </dsp:sp>
    <dsp:sp modelId="{99330A3C-302A-446C-A8A9-BAFFF548BFCB}">
      <dsp:nvSpPr>
        <dsp:cNvPr id="0" name=""/>
        <dsp:cNvSpPr/>
      </dsp:nvSpPr>
      <dsp:spPr>
        <a:xfrm>
          <a:off x="0" y="2040128"/>
          <a:ext cx="6096000" cy="2017372"/>
        </a:xfrm>
        <a:prstGeom prst="roundRect">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Is there an area that should be further discussed?</a:t>
          </a:r>
          <a:endParaRPr lang="en-US" sz="3800" kern="1200" dirty="0"/>
        </a:p>
      </dsp:txBody>
      <dsp:txXfrm>
        <a:off x="98480" y="2138608"/>
        <a:ext cx="5899040" cy="1820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C7C48-0587-4B49-A79F-29C904A1A949}">
      <dsp:nvSpPr>
        <dsp:cNvPr id="0" name=""/>
        <dsp:cNvSpPr/>
      </dsp:nvSpPr>
      <dsp:spPr>
        <a:xfrm>
          <a:off x="2688948" y="0"/>
          <a:ext cx="5766442" cy="2971800"/>
        </a:xfrm>
        <a:prstGeom prst="rightArrow">
          <a:avLst>
            <a:gd name="adj1" fmla="val 75000"/>
            <a:gd name="adj2" fmla="val 50000"/>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Research shows that being exposed to reading aids in brain development, especially in the first five years of life. Let’s explore how this works in the early years.</a:t>
          </a:r>
          <a:endParaRPr lang="en-US" sz="2500" kern="1200" dirty="0">
            <a:latin typeface="Cambria" panose="02040503050406030204" pitchFamily="18" charset="0"/>
          </a:endParaRPr>
        </a:p>
      </dsp:txBody>
      <dsp:txXfrm>
        <a:off x="2688948" y="371475"/>
        <a:ext cx="4652017" cy="2228850"/>
      </dsp:txXfrm>
    </dsp:sp>
    <dsp:sp modelId="{EFC535E0-F41C-4739-AD16-7E18703606B5}">
      <dsp:nvSpPr>
        <dsp:cNvPr id="0" name=""/>
        <dsp:cNvSpPr/>
      </dsp:nvSpPr>
      <dsp:spPr>
        <a:xfrm>
          <a:off x="2809" y="0"/>
          <a:ext cx="2686139" cy="2971800"/>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b="0" kern="1200" baseline="0" dirty="0" smtClean="0">
              <a:latin typeface="Cambria" panose="02040503050406030204" pitchFamily="18" charset="0"/>
            </a:rPr>
            <a:t>Well, yes, we are!  And here’s why:</a:t>
          </a:r>
          <a:endParaRPr lang="en-US" sz="3500" b="0" kern="1200" dirty="0">
            <a:latin typeface="Cambria" panose="02040503050406030204" pitchFamily="18" charset="0"/>
          </a:endParaRPr>
        </a:p>
      </dsp:txBody>
      <dsp:txXfrm>
        <a:off x="133935" y="131126"/>
        <a:ext cx="2423887" cy="2709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6602D-F46A-4B13-9162-2C1A9D95100B}">
      <dsp:nvSpPr>
        <dsp:cNvPr id="0" name=""/>
        <dsp:cNvSpPr/>
      </dsp:nvSpPr>
      <dsp:spPr>
        <a:xfrm>
          <a:off x="470176" y="0"/>
          <a:ext cx="5638800" cy="5638800"/>
        </a:xfrm>
        <a:prstGeom prst="triangle">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1235B-4697-438B-A37B-06035272EB85}">
      <dsp:nvSpPr>
        <dsp:cNvPr id="0" name=""/>
        <dsp:cNvSpPr/>
      </dsp:nvSpPr>
      <dsp:spPr>
        <a:xfrm>
          <a:off x="2819402" y="565155"/>
          <a:ext cx="4605568" cy="1434634"/>
        </a:xfrm>
        <a:prstGeom prst="roundRect">
          <a:avLst/>
        </a:prstGeom>
        <a:solidFill>
          <a:schemeClr val="lt1">
            <a:alpha val="90000"/>
            <a:hueOff val="0"/>
            <a:satOff val="0"/>
            <a:lumOff val="0"/>
            <a:alphaOff val="0"/>
          </a:schemeClr>
        </a:solidFill>
        <a:ln w="400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The brain is made of brain cells called neurons </a:t>
          </a:r>
          <a:endParaRPr lang="en-US" sz="2400" kern="1200" dirty="0"/>
        </a:p>
      </dsp:txBody>
      <dsp:txXfrm>
        <a:off x="2889435" y="635188"/>
        <a:ext cx="4465502" cy="1294568"/>
      </dsp:txXfrm>
    </dsp:sp>
    <dsp:sp modelId="{7560805C-14FC-4F25-A304-1AB5B21BAD6A}">
      <dsp:nvSpPr>
        <dsp:cNvPr id="0" name=""/>
        <dsp:cNvSpPr/>
      </dsp:nvSpPr>
      <dsp:spPr>
        <a:xfrm>
          <a:off x="2815700" y="2132362"/>
          <a:ext cx="4612972" cy="1379728"/>
        </a:xfrm>
        <a:prstGeom prst="roundRect">
          <a:avLst/>
        </a:prstGeom>
        <a:solidFill>
          <a:schemeClr val="lt1">
            <a:alpha val="90000"/>
            <a:hueOff val="0"/>
            <a:satOff val="0"/>
            <a:lumOff val="0"/>
            <a:alphaOff val="0"/>
          </a:schemeClr>
        </a:solidFill>
        <a:ln w="40000" cap="flat" cmpd="sng" algn="ctr">
          <a:solidFill>
            <a:schemeClr val="accent3">
              <a:hueOff val="593285"/>
              <a:satOff val="11162"/>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Brain cells make connections called synapses</a:t>
          </a:r>
          <a:endParaRPr lang="en-US" sz="2400" kern="1200" dirty="0"/>
        </a:p>
        <a:p>
          <a:pPr marL="114300" lvl="1" indent="-114300" algn="l" defTabSz="533400">
            <a:lnSpc>
              <a:spcPct val="90000"/>
            </a:lnSpc>
            <a:spcBef>
              <a:spcPct val="0"/>
            </a:spcBef>
            <a:spcAft>
              <a:spcPct val="15000"/>
            </a:spcAft>
            <a:buChar char="••"/>
          </a:pPr>
          <a:endParaRPr lang="en-US" sz="1200" kern="1200" dirty="0"/>
        </a:p>
      </dsp:txBody>
      <dsp:txXfrm>
        <a:off x="2883053" y="2199715"/>
        <a:ext cx="4478266" cy="1245022"/>
      </dsp:txXfrm>
    </dsp:sp>
    <dsp:sp modelId="{CB75345C-5D6C-4FD3-BB89-A353C9E54355}">
      <dsp:nvSpPr>
        <dsp:cNvPr id="0" name=""/>
        <dsp:cNvSpPr/>
      </dsp:nvSpPr>
      <dsp:spPr>
        <a:xfrm>
          <a:off x="2789750" y="3644663"/>
          <a:ext cx="4664872" cy="1296409"/>
        </a:xfrm>
        <a:prstGeom prst="roundRect">
          <a:avLst/>
        </a:prstGeom>
        <a:solidFill>
          <a:schemeClr val="lt1">
            <a:alpha val="90000"/>
            <a:hueOff val="0"/>
            <a:satOff val="0"/>
            <a:lumOff val="0"/>
            <a:alphaOff val="0"/>
          </a:schemeClr>
        </a:solidFill>
        <a:ln w="40000" cap="flat" cmpd="sng" algn="ctr">
          <a:solidFill>
            <a:schemeClr val="accent3">
              <a:hueOff val="1186571"/>
              <a:satOff val="22323"/>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 baby forms 700 neural connections per second in the first years of life</a:t>
          </a:r>
          <a:endParaRPr lang="en-US" sz="2400" kern="1200" dirty="0"/>
        </a:p>
        <a:p>
          <a:pPr marL="114300" lvl="1" indent="-114300" algn="l" defTabSz="533400">
            <a:lnSpc>
              <a:spcPct val="90000"/>
            </a:lnSpc>
            <a:spcBef>
              <a:spcPct val="0"/>
            </a:spcBef>
            <a:spcAft>
              <a:spcPct val="15000"/>
            </a:spcAft>
            <a:buChar char="••"/>
          </a:pPr>
          <a:endParaRPr lang="en-US" sz="1200" kern="1200"/>
        </a:p>
      </dsp:txBody>
      <dsp:txXfrm>
        <a:off x="2853035" y="3707948"/>
        <a:ext cx="4538302" cy="1169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F056D-AA2F-4EDB-AB10-19912DA7D8F8}">
      <dsp:nvSpPr>
        <dsp:cNvPr id="0" name=""/>
        <dsp:cNvSpPr/>
      </dsp:nvSpPr>
      <dsp:spPr>
        <a:xfrm rot="5400000">
          <a:off x="-253916" y="260750"/>
          <a:ext cx="1692775" cy="1184942"/>
        </a:xfrm>
        <a:prstGeom prst="chevron">
          <a:avLst/>
        </a:prstGeom>
        <a:solidFill>
          <a:schemeClr val="accent4">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a:t>
          </a:r>
          <a:endParaRPr lang="en-US" sz="3400" kern="1200" dirty="0"/>
        </a:p>
      </dsp:txBody>
      <dsp:txXfrm rot="-5400000">
        <a:off x="1" y="599304"/>
        <a:ext cx="1184942" cy="507833"/>
      </dsp:txXfrm>
    </dsp:sp>
    <dsp:sp modelId="{A4CE6770-31C1-4C04-B675-2F596FB4BB93}">
      <dsp:nvSpPr>
        <dsp:cNvPr id="0" name=""/>
        <dsp:cNvSpPr/>
      </dsp:nvSpPr>
      <dsp:spPr>
        <a:xfrm rot="5400000">
          <a:off x="3890419" y="-2698642"/>
          <a:ext cx="1100303" cy="6511257"/>
        </a:xfrm>
        <a:prstGeom prst="round2SameRect">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Reflexes</a:t>
          </a:r>
          <a:endParaRPr lang="en-US" sz="2400" kern="1200" dirty="0"/>
        </a:p>
        <a:p>
          <a:pPr marL="228600" lvl="1" indent="-228600" algn="l" defTabSz="1066800">
            <a:lnSpc>
              <a:spcPct val="90000"/>
            </a:lnSpc>
            <a:spcBef>
              <a:spcPct val="0"/>
            </a:spcBef>
            <a:spcAft>
              <a:spcPct val="15000"/>
            </a:spcAft>
            <a:buChar char="••"/>
          </a:pPr>
          <a:r>
            <a:rPr lang="en-US" sz="2400" kern="1200" dirty="0" smtClean="0"/>
            <a:t>Habits</a:t>
          </a:r>
          <a:endParaRPr lang="en-US" sz="2400" kern="1200" dirty="0"/>
        </a:p>
      </dsp:txBody>
      <dsp:txXfrm rot="-5400000">
        <a:off x="1184942" y="60547"/>
        <a:ext cx="6457545" cy="992879"/>
      </dsp:txXfrm>
    </dsp:sp>
    <dsp:sp modelId="{5F5763DF-78A8-4672-AF3D-FDC6196B4C7E}">
      <dsp:nvSpPr>
        <dsp:cNvPr id="0" name=""/>
        <dsp:cNvSpPr/>
      </dsp:nvSpPr>
      <dsp:spPr>
        <a:xfrm rot="5400000">
          <a:off x="-253916" y="1895264"/>
          <a:ext cx="1692775" cy="1184942"/>
        </a:xfrm>
        <a:prstGeom prst="chevron">
          <a:avLst/>
        </a:prstGeom>
        <a:solidFill>
          <a:schemeClr val="accent4">
            <a:hueOff val="8617942"/>
            <a:satOff val="-21801"/>
            <a:lumOff val="980"/>
            <a:alphaOff val="0"/>
          </a:schemeClr>
        </a:solidFill>
        <a:ln w="40000" cap="flat" cmpd="sng" algn="ctr">
          <a:solidFill>
            <a:schemeClr val="accent4">
              <a:hueOff val="8617942"/>
              <a:satOff val="-21801"/>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a:t>
          </a:r>
          <a:endParaRPr lang="en-US" sz="3400" kern="1200" dirty="0"/>
        </a:p>
      </dsp:txBody>
      <dsp:txXfrm rot="-5400000">
        <a:off x="1" y="2233818"/>
        <a:ext cx="1184942" cy="507833"/>
      </dsp:txXfrm>
    </dsp:sp>
    <dsp:sp modelId="{79EE059B-4863-405E-A2CD-DBCEE4169A09}">
      <dsp:nvSpPr>
        <dsp:cNvPr id="0" name=""/>
        <dsp:cNvSpPr/>
      </dsp:nvSpPr>
      <dsp:spPr>
        <a:xfrm rot="5400000">
          <a:off x="3761584" y="-1064128"/>
          <a:ext cx="1357973" cy="6511257"/>
        </a:xfrm>
        <a:prstGeom prst="round2SameRect">
          <a:avLst/>
        </a:prstGeom>
        <a:solidFill>
          <a:schemeClr val="lt1">
            <a:alpha val="90000"/>
            <a:hueOff val="0"/>
            <a:satOff val="0"/>
            <a:lumOff val="0"/>
            <a:alphaOff val="0"/>
          </a:schemeClr>
        </a:solidFill>
        <a:ln w="40000" cap="flat" cmpd="sng" algn="ctr">
          <a:solidFill>
            <a:schemeClr val="accent4">
              <a:hueOff val="8617942"/>
              <a:satOff val="-21801"/>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Hand-eye coordination</a:t>
          </a:r>
          <a:endParaRPr lang="en-US" sz="2300" kern="1200" dirty="0"/>
        </a:p>
        <a:p>
          <a:pPr marL="228600" lvl="1" indent="-228600" algn="l" defTabSz="1022350">
            <a:lnSpc>
              <a:spcPct val="90000"/>
            </a:lnSpc>
            <a:spcBef>
              <a:spcPct val="0"/>
            </a:spcBef>
            <a:spcAft>
              <a:spcPct val="15000"/>
            </a:spcAft>
            <a:buChar char="••"/>
          </a:pPr>
          <a:r>
            <a:rPr lang="en-US" sz="2300" kern="1200" dirty="0" smtClean="0"/>
            <a:t>Object permanence (knowing something exists without seeing it)</a:t>
          </a:r>
          <a:endParaRPr lang="en-US" sz="2300" kern="1200" dirty="0"/>
        </a:p>
        <a:p>
          <a:pPr marL="171450" lvl="1" indent="-171450" algn="l" defTabSz="755650">
            <a:lnSpc>
              <a:spcPct val="90000"/>
            </a:lnSpc>
            <a:spcBef>
              <a:spcPct val="0"/>
            </a:spcBef>
            <a:spcAft>
              <a:spcPct val="15000"/>
            </a:spcAft>
            <a:buChar char="••"/>
          </a:pPr>
          <a:endParaRPr lang="en-US" sz="1700" kern="1200" dirty="0"/>
        </a:p>
      </dsp:txBody>
      <dsp:txXfrm rot="-5400000">
        <a:off x="1184943" y="1578804"/>
        <a:ext cx="6444966" cy="1225391"/>
      </dsp:txXfrm>
    </dsp:sp>
    <dsp:sp modelId="{FEC26493-5294-48B6-B932-3B7FF5DD710B}">
      <dsp:nvSpPr>
        <dsp:cNvPr id="0" name=""/>
        <dsp:cNvSpPr/>
      </dsp:nvSpPr>
      <dsp:spPr>
        <a:xfrm rot="5400000">
          <a:off x="-253916" y="3400944"/>
          <a:ext cx="1692775" cy="1184942"/>
        </a:xfrm>
        <a:prstGeom prst="chevron">
          <a:avLst/>
        </a:prstGeom>
        <a:solidFill>
          <a:schemeClr val="accent4">
            <a:hueOff val="17235884"/>
            <a:satOff val="-43603"/>
            <a:lumOff val="1960"/>
            <a:alphaOff val="0"/>
          </a:schemeClr>
        </a:solidFill>
        <a:ln w="40000" cap="flat" cmpd="sng" algn="ctr">
          <a:solidFill>
            <a:schemeClr val="accent4">
              <a:hueOff val="17235884"/>
              <a:satOff val="-43603"/>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a:t>
          </a:r>
          <a:endParaRPr lang="en-US" sz="3400" kern="1200" dirty="0"/>
        </a:p>
      </dsp:txBody>
      <dsp:txXfrm rot="-5400000">
        <a:off x="1" y="3739498"/>
        <a:ext cx="1184942" cy="507833"/>
      </dsp:txXfrm>
    </dsp:sp>
    <dsp:sp modelId="{B4118E8D-30D2-4660-AFDA-435172289832}">
      <dsp:nvSpPr>
        <dsp:cNvPr id="0" name=""/>
        <dsp:cNvSpPr/>
      </dsp:nvSpPr>
      <dsp:spPr>
        <a:xfrm rot="5400000">
          <a:off x="3890419" y="441551"/>
          <a:ext cx="1100303" cy="6511257"/>
        </a:xfrm>
        <a:prstGeom prst="round2SameRect">
          <a:avLst/>
        </a:prstGeom>
        <a:solidFill>
          <a:schemeClr val="lt1">
            <a:alpha val="90000"/>
            <a:hueOff val="0"/>
            <a:satOff val="0"/>
            <a:lumOff val="0"/>
            <a:alphaOff val="0"/>
          </a:schemeClr>
        </a:solidFill>
        <a:ln w="40000" cap="flat" cmpd="sng" algn="ctr">
          <a:solidFill>
            <a:schemeClr val="accent4">
              <a:hueOff val="17235884"/>
              <a:satOff val="-43603"/>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Experimentation and creativity</a:t>
          </a:r>
          <a:endParaRPr lang="en-US" sz="2400" kern="1200" dirty="0"/>
        </a:p>
        <a:p>
          <a:pPr marL="228600" lvl="1" indent="-228600" algn="l" defTabSz="1066800">
            <a:lnSpc>
              <a:spcPct val="90000"/>
            </a:lnSpc>
            <a:spcBef>
              <a:spcPct val="0"/>
            </a:spcBef>
            <a:spcAft>
              <a:spcPct val="15000"/>
            </a:spcAft>
            <a:buChar char="••"/>
          </a:pPr>
          <a:r>
            <a:rPr lang="en-US" sz="2400" kern="1200" dirty="0" smtClean="0"/>
            <a:t>Trial and error experiments</a:t>
          </a:r>
          <a:endParaRPr lang="en-US" sz="2400" kern="1200" dirty="0"/>
        </a:p>
        <a:p>
          <a:pPr marL="228600" lvl="1" indent="-228600" algn="l" defTabSz="933450">
            <a:lnSpc>
              <a:spcPct val="90000"/>
            </a:lnSpc>
            <a:spcBef>
              <a:spcPct val="0"/>
            </a:spcBef>
            <a:spcAft>
              <a:spcPct val="15000"/>
            </a:spcAft>
            <a:buChar char="••"/>
          </a:pPr>
          <a:endParaRPr lang="en-US" sz="2100" kern="1200" dirty="0"/>
        </a:p>
      </dsp:txBody>
      <dsp:txXfrm rot="-5400000">
        <a:off x="1184942" y="3200740"/>
        <a:ext cx="6457545" cy="992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EFD21-7C32-45F4-A211-74ECA6419670}">
      <dsp:nvSpPr>
        <dsp:cNvPr id="0" name=""/>
        <dsp:cNvSpPr/>
      </dsp:nvSpPr>
      <dsp:spPr>
        <a:xfrm>
          <a:off x="0" y="0"/>
          <a:ext cx="8305800" cy="194310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smtClean="0"/>
            <a:t>Game changer: </a:t>
          </a:r>
          <a:br>
            <a:rPr lang="en-US" sz="3600" b="1" kern="1200" smtClean="0"/>
          </a:br>
          <a:r>
            <a:rPr lang="en-US" sz="3600" b="1" kern="1200" smtClean="0"/>
            <a:t>Libraries as “Third” Places</a:t>
          </a:r>
        </a:p>
        <a:p>
          <a:pPr lvl="0" algn="ctr" defTabSz="1600200">
            <a:lnSpc>
              <a:spcPct val="90000"/>
            </a:lnSpc>
            <a:spcBef>
              <a:spcPct val="0"/>
            </a:spcBef>
            <a:spcAft>
              <a:spcPct val="35000"/>
            </a:spcAft>
          </a:pPr>
          <a:r>
            <a:rPr lang="en-US" sz="3600" b="1" kern="1200" smtClean="0"/>
            <a:t>We are:</a:t>
          </a:r>
          <a:endParaRPr lang="en-US" sz="3600" b="1" kern="1200" dirty="0"/>
        </a:p>
      </dsp:txBody>
      <dsp:txXfrm>
        <a:off x="0" y="0"/>
        <a:ext cx="8305800" cy="1943100"/>
      </dsp:txXfrm>
    </dsp:sp>
    <dsp:sp modelId="{43A612C9-132C-41B7-AA6F-5C6B12C8CF40}">
      <dsp:nvSpPr>
        <dsp:cNvPr id="0" name=""/>
        <dsp:cNvSpPr/>
      </dsp:nvSpPr>
      <dsp:spPr>
        <a:xfrm>
          <a:off x="3" y="1943100"/>
          <a:ext cx="2774000" cy="4080510"/>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More than lending books</a:t>
          </a:r>
          <a:endParaRPr lang="en-US" sz="4100" kern="1200" dirty="0"/>
        </a:p>
      </dsp:txBody>
      <dsp:txXfrm>
        <a:off x="3" y="1943100"/>
        <a:ext cx="2774000" cy="4080510"/>
      </dsp:txXfrm>
    </dsp:sp>
    <dsp:sp modelId="{CC2543E5-AA04-4DF9-957E-187DEEC7B383}">
      <dsp:nvSpPr>
        <dsp:cNvPr id="0" name=""/>
        <dsp:cNvSpPr/>
      </dsp:nvSpPr>
      <dsp:spPr>
        <a:xfrm>
          <a:off x="2774003" y="1943100"/>
          <a:ext cx="2765896" cy="4080510"/>
        </a:xfrm>
        <a:prstGeom prst="rect">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Point-of-contact for so much</a:t>
          </a:r>
          <a:endParaRPr lang="en-US" sz="4100" kern="1200" dirty="0"/>
        </a:p>
      </dsp:txBody>
      <dsp:txXfrm>
        <a:off x="2774003" y="1943100"/>
        <a:ext cx="2765896" cy="4080510"/>
      </dsp:txXfrm>
    </dsp:sp>
    <dsp:sp modelId="{8AE35E9C-003E-45C8-A634-7A9CD8FA491A}">
      <dsp:nvSpPr>
        <dsp:cNvPr id="0" name=""/>
        <dsp:cNvSpPr/>
      </dsp:nvSpPr>
      <dsp:spPr>
        <a:xfrm>
          <a:off x="5539900" y="1943100"/>
          <a:ext cx="2765896" cy="4080510"/>
        </a:xfrm>
        <a:prstGeom prst="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Navigators </a:t>
          </a:r>
          <a:endParaRPr lang="en-US" sz="4100" kern="1200" dirty="0"/>
        </a:p>
      </dsp:txBody>
      <dsp:txXfrm>
        <a:off x="5539900" y="1943100"/>
        <a:ext cx="2765896" cy="4080510"/>
      </dsp:txXfrm>
    </dsp:sp>
    <dsp:sp modelId="{83EE3FDB-4BD5-4266-97FB-B28891CB350D}">
      <dsp:nvSpPr>
        <dsp:cNvPr id="0" name=""/>
        <dsp:cNvSpPr/>
      </dsp:nvSpPr>
      <dsp:spPr>
        <a:xfrm>
          <a:off x="0" y="6023610"/>
          <a:ext cx="8305800" cy="45339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A456B-F809-4316-95CA-032358C16D6B}">
      <dsp:nvSpPr>
        <dsp:cNvPr id="0" name=""/>
        <dsp:cNvSpPr/>
      </dsp:nvSpPr>
      <dsp:spPr>
        <a:xfrm>
          <a:off x="0" y="609578"/>
          <a:ext cx="8229600" cy="3918049"/>
        </a:xfrm>
        <a:prstGeom prst="rightArrow">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9160E-37D3-42FF-8AD4-65C8EFA0FA1F}">
      <dsp:nvSpPr>
        <dsp:cNvPr id="0" name=""/>
        <dsp:cNvSpPr/>
      </dsp:nvSpPr>
      <dsp:spPr>
        <a:xfrm>
          <a:off x="665842" y="1496999"/>
          <a:ext cx="6740797"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lvl="0" algn="ctr" defTabSz="1600200">
            <a:lnSpc>
              <a:spcPct val="90000"/>
            </a:lnSpc>
            <a:spcBef>
              <a:spcPct val="0"/>
            </a:spcBef>
            <a:spcAft>
              <a:spcPct val="35000"/>
            </a:spcAft>
          </a:pPr>
          <a:r>
            <a:rPr lang="en-US" sz="3600" b="1" kern="1200" cap="small" dirty="0" smtClean="0">
              <a:solidFill>
                <a:schemeClr val="bg1"/>
              </a:solidFill>
            </a:rPr>
            <a:t>Getting them into books </a:t>
          </a:r>
          <a:br>
            <a:rPr lang="en-US" sz="3600" b="1" kern="1200" cap="small" dirty="0" smtClean="0">
              <a:solidFill>
                <a:schemeClr val="bg1"/>
              </a:solidFill>
            </a:rPr>
          </a:br>
          <a:r>
            <a:rPr lang="en-US" sz="3600" b="1" kern="1200" cap="small" dirty="0" smtClean="0">
              <a:solidFill>
                <a:schemeClr val="bg1"/>
              </a:solidFill>
            </a:rPr>
            <a:t>and reading</a:t>
          </a:r>
          <a:endParaRPr lang="en-US" sz="3600" b="1" kern="1200" dirty="0">
            <a:solidFill>
              <a:schemeClr val="bg1"/>
            </a:solidFill>
          </a:endParaRPr>
        </a:p>
      </dsp:txBody>
      <dsp:txXfrm>
        <a:off x="665842" y="1496999"/>
        <a:ext cx="6740797" cy="234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F5F23-0AD6-411C-9232-971BA974E9FC}">
      <dsp:nvSpPr>
        <dsp:cNvPr id="0" name=""/>
        <dsp:cNvSpPr/>
      </dsp:nvSpPr>
      <dsp:spPr>
        <a:xfrm rot="5400000">
          <a:off x="3121615" y="119121"/>
          <a:ext cx="1794825" cy="1561498"/>
        </a:xfrm>
        <a:prstGeom prst="hexagon">
          <a:avLst>
            <a:gd name="adj" fmla="val 25000"/>
            <a:gd name="vf" fmla="val 11547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Historical Fiction</a:t>
          </a:r>
          <a:endParaRPr lang="en-US" sz="1600" b="1" kern="1200" dirty="0">
            <a:solidFill>
              <a:schemeClr val="tx1"/>
            </a:solidFill>
          </a:endParaRPr>
        </a:p>
      </dsp:txBody>
      <dsp:txXfrm rot="-5400000">
        <a:off x="3481611" y="282152"/>
        <a:ext cx="1074832" cy="1235437"/>
      </dsp:txXfrm>
    </dsp:sp>
    <dsp:sp modelId="{65F210BF-AC5E-4011-A7F3-C09E665AEDCF}">
      <dsp:nvSpPr>
        <dsp:cNvPr id="0" name=""/>
        <dsp:cNvSpPr/>
      </dsp:nvSpPr>
      <dsp:spPr>
        <a:xfrm>
          <a:off x="1295395" y="295280"/>
          <a:ext cx="2003025" cy="1076895"/>
        </a:xfrm>
        <a:prstGeom prst="rect">
          <a:avLst/>
        </a:prstGeom>
        <a:noFill/>
        <a:ln>
          <a:noFill/>
        </a:ln>
        <a:effectLst/>
      </dsp:spPr>
      <dsp:style>
        <a:lnRef idx="0">
          <a:scrgbClr r="0" g="0" b="0"/>
        </a:lnRef>
        <a:fillRef idx="0">
          <a:scrgbClr r="0" g="0" b="0"/>
        </a:fillRef>
        <a:effectRef idx="0">
          <a:scrgbClr r="0" g="0" b="0"/>
        </a:effectRef>
        <a:fontRef idx="minor"/>
      </dsp:style>
    </dsp:sp>
    <dsp:sp modelId="{FDCCFB0F-32C4-4260-9FA3-1A1EFD8078B7}">
      <dsp:nvSpPr>
        <dsp:cNvPr id="0" name=""/>
        <dsp:cNvSpPr/>
      </dsp:nvSpPr>
      <dsp:spPr>
        <a:xfrm rot="5400000">
          <a:off x="1407339" y="116663"/>
          <a:ext cx="1794825" cy="1561498"/>
        </a:xfrm>
        <a:prstGeom prst="hexagon">
          <a:avLst>
            <a:gd name="adj" fmla="val 25000"/>
            <a:gd name="vf" fmla="val 11547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Horror</a:t>
          </a:r>
          <a:endParaRPr lang="en-US" sz="2400" kern="1200" dirty="0">
            <a:solidFill>
              <a:schemeClr val="tx1"/>
            </a:solidFill>
          </a:endParaRPr>
        </a:p>
      </dsp:txBody>
      <dsp:txXfrm rot="-5400000">
        <a:off x="1767335" y="279694"/>
        <a:ext cx="1074832" cy="1235437"/>
      </dsp:txXfrm>
    </dsp:sp>
    <dsp:sp modelId="{04B50284-E7E3-4B15-B12F-CB87625048BF}">
      <dsp:nvSpPr>
        <dsp:cNvPr id="0" name=""/>
        <dsp:cNvSpPr/>
      </dsp:nvSpPr>
      <dsp:spPr>
        <a:xfrm rot="5400000">
          <a:off x="2275175" y="1612932"/>
          <a:ext cx="1794825" cy="1620772"/>
        </a:xfrm>
        <a:prstGeom prst="hexagon">
          <a:avLst>
            <a:gd name="adj" fmla="val 25000"/>
            <a:gd name="vf" fmla="val 11547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Humor</a:t>
          </a:r>
          <a:endParaRPr lang="en-US" sz="2300" b="1" kern="1200" dirty="0">
            <a:solidFill>
              <a:schemeClr val="tx1"/>
            </a:solidFill>
          </a:endParaRPr>
        </a:p>
      </dsp:txBody>
      <dsp:txXfrm rot="-5400000">
        <a:off x="2619232" y="1810539"/>
        <a:ext cx="1106710" cy="1225559"/>
      </dsp:txXfrm>
    </dsp:sp>
    <dsp:sp modelId="{35F23E6F-EEC2-4C73-B1FA-913FC700EAD5}">
      <dsp:nvSpPr>
        <dsp:cNvPr id="0" name=""/>
        <dsp:cNvSpPr/>
      </dsp:nvSpPr>
      <dsp:spPr>
        <a:xfrm>
          <a:off x="388813" y="1884871"/>
          <a:ext cx="1938411" cy="1076895"/>
        </a:xfrm>
        <a:prstGeom prst="rect">
          <a:avLst/>
        </a:prstGeom>
        <a:noFill/>
        <a:ln>
          <a:noFill/>
        </a:ln>
        <a:effectLst/>
      </dsp:spPr>
      <dsp:style>
        <a:lnRef idx="0">
          <a:scrgbClr r="0" g="0" b="0"/>
        </a:lnRef>
        <a:fillRef idx="0">
          <a:scrgbClr r="0" g="0" b="0"/>
        </a:fillRef>
        <a:effectRef idx="0">
          <a:scrgbClr r="0" g="0" b="0"/>
        </a:effectRef>
        <a:fontRef idx="minor"/>
      </dsp:style>
    </dsp:sp>
    <dsp:sp modelId="{0C4B7B86-045F-4ECB-9D7F-CEE590EC91D8}">
      <dsp:nvSpPr>
        <dsp:cNvPr id="0" name=""/>
        <dsp:cNvSpPr/>
      </dsp:nvSpPr>
      <dsp:spPr>
        <a:xfrm rot="5400000">
          <a:off x="3961593" y="1642569"/>
          <a:ext cx="1794825" cy="1561498"/>
        </a:xfrm>
        <a:prstGeom prst="hexagon">
          <a:avLst>
            <a:gd name="adj" fmla="val 25000"/>
            <a:gd name="vf" fmla="val 115470"/>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Suspense and Thriller</a:t>
          </a:r>
          <a:endParaRPr lang="en-US" sz="1900" b="1" kern="1200" dirty="0">
            <a:solidFill>
              <a:schemeClr val="tx1"/>
            </a:solidFill>
          </a:endParaRPr>
        </a:p>
      </dsp:txBody>
      <dsp:txXfrm rot="-5400000">
        <a:off x="4321589" y="1805600"/>
        <a:ext cx="1074832" cy="1235437"/>
      </dsp:txXfrm>
    </dsp:sp>
    <dsp:sp modelId="{323955E4-AF87-4EE6-8B77-211A91E245BE}">
      <dsp:nvSpPr>
        <dsp:cNvPr id="0" name=""/>
        <dsp:cNvSpPr/>
      </dsp:nvSpPr>
      <dsp:spPr>
        <a:xfrm rot="5400000">
          <a:off x="3121615" y="3166017"/>
          <a:ext cx="1794825" cy="1561498"/>
        </a:xfrm>
        <a:prstGeom prst="hexagon">
          <a:avLst>
            <a:gd name="adj" fmla="val 25000"/>
            <a:gd name="vf" fmla="val 115470"/>
          </a:avLst>
        </a:prstGeom>
        <a:solidFill>
          <a:schemeClr val="accent6">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Classics</a:t>
          </a:r>
          <a:endParaRPr lang="en-US" sz="1900" b="1" kern="1200" dirty="0">
            <a:solidFill>
              <a:schemeClr val="tx1"/>
            </a:solidFill>
          </a:endParaRPr>
        </a:p>
      </dsp:txBody>
      <dsp:txXfrm rot="-5400000">
        <a:off x="3481611" y="3329048"/>
        <a:ext cx="1074832" cy="1235437"/>
      </dsp:txXfrm>
    </dsp:sp>
    <dsp:sp modelId="{99528BE0-AA01-4F16-9114-D6240705CB2A}">
      <dsp:nvSpPr>
        <dsp:cNvPr id="0" name=""/>
        <dsp:cNvSpPr/>
      </dsp:nvSpPr>
      <dsp:spPr>
        <a:xfrm>
          <a:off x="4847160" y="3408319"/>
          <a:ext cx="2003025" cy="1076895"/>
        </a:xfrm>
        <a:prstGeom prst="rect">
          <a:avLst/>
        </a:prstGeom>
        <a:noFill/>
        <a:ln>
          <a:noFill/>
        </a:ln>
        <a:effectLst/>
      </dsp:spPr>
      <dsp:style>
        <a:lnRef idx="0">
          <a:scrgbClr r="0" g="0" b="0"/>
        </a:lnRef>
        <a:fillRef idx="0">
          <a:scrgbClr r="0" g="0" b="0"/>
        </a:fillRef>
        <a:effectRef idx="0">
          <a:scrgbClr r="0" g="0" b="0"/>
        </a:effectRef>
        <a:fontRef idx="minor"/>
      </dsp:style>
    </dsp:sp>
    <dsp:sp modelId="{A53A025D-1DBD-4735-9D04-63B5AC8EA100}">
      <dsp:nvSpPr>
        <dsp:cNvPr id="0" name=""/>
        <dsp:cNvSpPr/>
      </dsp:nvSpPr>
      <dsp:spPr>
        <a:xfrm rot="5400000">
          <a:off x="1435196" y="3166017"/>
          <a:ext cx="1794825" cy="1561498"/>
        </a:xfrm>
        <a:prstGeom prst="hexagon">
          <a:avLst>
            <a:gd name="adj" fmla="val 25000"/>
            <a:gd name="vf" fmla="val 11547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Dystopian</a:t>
          </a:r>
          <a:endParaRPr lang="en-US" sz="1800" b="1" kern="1200" dirty="0">
            <a:solidFill>
              <a:schemeClr val="tx1"/>
            </a:solidFill>
          </a:endParaRPr>
        </a:p>
      </dsp:txBody>
      <dsp:txXfrm rot="-5400000">
        <a:off x="1795192" y="3329048"/>
        <a:ext cx="1074832" cy="12354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1BBA8-0BD6-4076-A2BE-976315B5E9F6}">
      <dsp:nvSpPr>
        <dsp:cNvPr id="0" name=""/>
        <dsp:cNvSpPr/>
      </dsp:nvSpPr>
      <dsp:spPr>
        <a:xfrm>
          <a:off x="182742" y="1320"/>
          <a:ext cx="3273102" cy="1963861"/>
        </a:xfrm>
        <a:prstGeom prst="rect">
          <a:avLst/>
        </a:prstGeom>
        <a:solidFill>
          <a:schemeClr val="accent2">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Information &amp; Community </a:t>
          </a:r>
          <a:endParaRPr lang="en-US" sz="3200" kern="1200" dirty="0"/>
        </a:p>
      </dsp:txBody>
      <dsp:txXfrm>
        <a:off x="182742" y="1320"/>
        <a:ext cx="3273102" cy="1963861"/>
      </dsp:txXfrm>
    </dsp:sp>
    <dsp:sp modelId="{09EB9199-8981-4B6B-B4C7-8D3B2F6E443B}">
      <dsp:nvSpPr>
        <dsp:cNvPr id="0" name=""/>
        <dsp:cNvSpPr/>
      </dsp:nvSpPr>
      <dsp:spPr>
        <a:xfrm>
          <a:off x="3783155" y="1320"/>
          <a:ext cx="3273102" cy="1963861"/>
        </a:xfrm>
        <a:prstGeom prst="rect">
          <a:avLst/>
        </a:prstGeom>
        <a:solidFill>
          <a:schemeClr val="accent3">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3">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Children’s </a:t>
          </a:r>
        </a:p>
        <a:p>
          <a:pPr lvl="0" algn="ctr" defTabSz="1422400">
            <a:lnSpc>
              <a:spcPct val="90000"/>
            </a:lnSpc>
            <a:spcBef>
              <a:spcPct val="0"/>
            </a:spcBef>
            <a:spcAft>
              <a:spcPct val="35000"/>
            </a:spcAft>
          </a:pPr>
          <a:r>
            <a:rPr lang="en-US" sz="3200" kern="1200" dirty="0" smtClean="0"/>
            <a:t>tech skills</a:t>
          </a:r>
          <a:endParaRPr lang="en-US" sz="3200" kern="1200" dirty="0"/>
        </a:p>
      </dsp:txBody>
      <dsp:txXfrm>
        <a:off x="3783155" y="1320"/>
        <a:ext cx="3273102" cy="1963861"/>
      </dsp:txXfrm>
    </dsp:sp>
    <dsp:sp modelId="{9DB24BF8-C361-4180-B684-49AF4CA18E14}">
      <dsp:nvSpPr>
        <dsp:cNvPr id="0" name=""/>
        <dsp:cNvSpPr/>
      </dsp:nvSpPr>
      <dsp:spPr>
        <a:xfrm>
          <a:off x="182742" y="2292492"/>
          <a:ext cx="3273102" cy="1963861"/>
        </a:xfrm>
        <a:prstGeom prst="rect">
          <a:avLst/>
        </a:prstGeom>
        <a:solidFill>
          <a:schemeClr val="accent4">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4">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Library’s free access to technology</a:t>
          </a:r>
          <a:endParaRPr lang="en-US" sz="3200" kern="1200" dirty="0"/>
        </a:p>
      </dsp:txBody>
      <dsp:txXfrm>
        <a:off x="182742" y="2292492"/>
        <a:ext cx="3273102" cy="1963861"/>
      </dsp:txXfrm>
    </dsp:sp>
    <dsp:sp modelId="{2034630B-59CA-45CA-A030-D4E54FB653A0}">
      <dsp:nvSpPr>
        <dsp:cNvPr id="0" name=""/>
        <dsp:cNvSpPr/>
      </dsp:nvSpPr>
      <dsp:spPr>
        <a:xfrm>
          <a:off x="3783155" y="2292492"/>
          <a:ext cx="3273102" cy="1963861"/>
        </a:xfrm>
        <a:prstGeom prst="rect">
          <a:avLst/>
        </a:prstGeom>
        <a:solidFill>
          <a:schemeClr val="accent5">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5">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Library as a place of making, doing and learning</a:t>
          </a:r>
          <a:endParaRPr lang="en-US" sz="3200" kern="1200" dirty="0"/>
        </a:p>
      </dsp:txBody>
      <dsp:txXfrm>
        <a:off x="3783155" y="2292492"/>
        <a:ext cx="3273102" cy="19638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EC9FA-DA9B-49CC-9D41-9CE5E9C28E6B}">
      <dsp:nvSpPr>
        <dsp:cNvPr id="0" name=""/>
        <dsp:cNvSpPr/>
      </dsp:nvSpPr>
      <dsp:spPr>
        <a:xfrm>
          <a:off x="-5479134" y="-839021"/>
          <a:ext cx="6524681" cy="6524681"/>
        </a:xfrm>
        <a:prstGeom prst="blockArc">
          <a:avLst>
            <a:gd name="adj1" fmla="val 18900000"/>
            <a:gd name="adj2" fmla="val 2700000"/>
            <a:gd name="adj3" fmla="val 331"/>
          </a:avLst>
        </a:pr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6AAC90-34CC-4C70-B02F-D3C1F9A952AE}">
      <dsp:nvSpPr>
        <dsp:cNvPr id="0" name=""/>
        <dsp:cNvSpPr/>
      </dsp:nvSpPr>
      <dsp:spPr>
        <a:xfrm>
          <a:off x="672713" y="484663"/>
          <a:ext cx="6499403" cy="969327"/>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404" tIns="76200" rIns="76200" bIns="76200" numCol="1" spcCol="1270" anchor="ctr" anchorCtr="0">
          <a:noAutofit/>
        </a:bodyPr>
        <a:lstStyle/>
        <a:p>
          <a:pPr lvl="0" algn="l" defTabSz="1333500">
            <a:lnSpc>
              <a:spcPct val="90000"/>
            </a:lnSpc>
            <a:spcBef>
              <a:spcPct val="0"/>
            </a:spcBef>
            <a:spcAft>
              <a:spcPct val="35000"/>
            </a:spcAft>
          </a:pPr>
          <a:r>
            <a:rPr lang="en-US" sz="3000" b="1" kern="1200" dirty="0" smtClean="0"/>
            <a:t>Assess your community – find out where the kids are</a:t>
          </a:r>
          <a:endParaRPr lang="en-US" sz="3000" b="1" kern="1200" dirty="0"/>
        </a:p>
      </dsp:txBody>
      <dsp:txXfrm>
        <a:off x="672713" y="484663"/>
        <a:ext cx="6499403" cy="969327"/>
      </dsp:txXfrm>
    </dsp:sp>
    <dsp:sp modelId="{2F652B16-1A4B-4A49-9927-48F201CEBBE6}">
      <dsp:nvSpPr>
        <dsp:cNvPr id="0" name=""/>
        <dsp:cNvSpPr/>
      </dsp:nvSpPr>
      <dsp:spPr>
        <a:xfrm>
          <a:off x="66883" y="363497"/>
          <a:ext cx="1211659" cy="1211659"/>
        </a:xfrm>
        <a:prstGeom prst="ellipse">
          <a:avLst/>
        </a:prstGeom>
        <a:solidFill>
          <a:schemeClr val="lt1">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D200D-96E1-420D-A6AC-9AB68BC6DB9A}">
      <dsp:nvSpPr>
        <dsp:cNvPr id="0" name=""/>
        <dsp:cNvSpPr/>
      </dsp:nvSpPr>
      <dsp:spPr>
        <a:xfrm>
          <a:off x="1025063" y="1938655"/>
          <a:ext cx="6147052" cy="969327"/>
        </a:xfrm>
        <a:prstGeom prst="rect">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404" tIns="76200" rIns="76200" bIns="76200" numCol="1" spcCol="1270" anchor="ctr" anchorCtr="0">
          <a:noAutofit/>
        </a:bodyPr>
        <a:lstStyle/>
        <a:p>
          <a:pPr lvl="0" algn="l" defTabSz="1333500">
            <a:lnSpc>
              <a:spcPct val="90000"/>
            </a:lnSpc>
            <a:spcBef>
              <a:spcPct val="0"/>
            </a:spcBef>
            <a:spcAft>
              <a:spcPct val="35000"/>
            </a:spcAft>
          </a:pPr>
          <a:r>
            <a:rPr lang="en-US" sz="3000" b="1" kern="1200" dirty="0" smtClean="0"/>
            <a:t>What are your community resources – who can help?</a:t>
          </a:r>
        </a:p>
      </dsp:txBody>
      <dsp:txXfrm>
        <a:off x="1025063" y="1938655"/>
        <a:ext cx="6147052" cy="969327"/>
      </dsp:txXfrm>
    </dsp:sp>
    <dsp:sp modelId="{03B2EC0D-2BC3-4926-A721-3EFE25EE53BE}">
      <dsp:nvSpPr>
        <dsp:cNvPr id="0" name=""/>
        <dsp:cNvSpPr/>
      </dsp:nvSpPr>
      <dsp:spPr>
        <a:xfrm>
          <a:off x="419234" y="1817489"/>
          <a:ext cx="1211659" cy="1211659"/>
        </a:xfrm>
        <a:prstGeom prst="ellipse">
          <a:avLst/>
        </a:prstGeom>
        <a:solidFill>
          <a:schemeClr val="lt1">
            <a:hueOff val="0"/>
            <a:satOff val="0"/>
            <a:lumOff val="0"/>
            <a:alphaOff val="0"/>
          </a:schemeClr>
        </a:solidFill>
        <a:ln w="400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893A9-55BD-4966-AA29-234A3CF8B1D5}">
      <dsp:nvSpPr>
        <dsp:cNvPr id="0" name=""/>
        <dsp:cNvSpPr/>
      </dsp:nvSpPr>
      <dsp:spPr>
        <a:xfrm>
          <a:off x="672713" y="3392646"/>
          <a:ext cx="6499403" cy="969327"/>
        </a:xfrm>
        <a:prstGeom prst="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404" tIns="76200" rIns="76200" bIns="76200" numCol="1" spcCol="1270" anchor="ctr" anchorCtr="0">
          <a:noAutofit/>
        </a:bodyPr>
        <a:lstStyle/>
        <a:p>
          <a:pPr lvl="0" algn="l" defTabSz="1333500">
            <a:lnSpc>
              <a:spcPct val="90000"/>
            </a:lnSpc>
            <a:spcBef>
              <a:spcPct val="0"/>
            </a:spcBef>
            <a:spcAft>
              <a:spcPct val="35000"/>
            </a:spcAft>
          </a:pPr>
          <a:r>
            <a:rPr lang="en-US" sz="3000" b="1" kern="1200" dirty="0" smtClean="0"/>
            <a:t>What’s being offered in your community?</a:t>
          </a:r>
          <a:endParaRPr lang="en-US" sz="3000" b="1" kern="1200" dirty="0"/>
        </a:p>
      </dsp:txBody>
      <dsp:txXfrm>
        <a:off x="672713" y="3392646"/>
        <a:ext cx="6499403" cy="969327"/>
      </dsp:txXfrm>
    </dsp:sp>
    <dsp:sp modelId="{873B1462-A147-4B4C-8746-524337D37523}">
      <dsp:nvSpPr>
        <dsp:cNvPr id="0" name=""/>
        <dsp:cNvSpPr/>
      </dsp:nvSpPr>
      <dsp:spPr>
        <a:xfrm>
          <a:off x="66883" y="3271480"/>
          <a:ext cx="1211659" cy="1211659"/>
        </a:xfrm>
        <a:prstGeom prst="ellipse">
          <a:avLst/>
        </a:prstGeom>
        <a:solidFill>
          <a:schemeClr val="lt1">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039578C8-7766-4E39-B9FA-6BC071B52BCB}" type="datetimeFigureOut">
              <a:rPr lang="en-US" smtClean="0"/>
              <a:t>4/22/2019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A096BF6B-9F34-4825-86FF-49F5D60BA220}" type="slidenum">
              <a:rPr lang="en-US" smtClean="0"/>
              <a:t>‹#›</a:t>
            </a:fld>
            <a:endParaRPr lang="en-US"/>
          </a:p>
        </p:txBody>
      </p:sp>
    </p:spTree>
    <p:extLst>
      <p:ext uri="{BB962C8B-B14F-4D97-AF65-F5344CB8AC3E}">
        <p14:creationId xmlns:p14="http://schemas.microsoft.com/office/powerpoint/2010/main" val="2633333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28" tIns="45714" rIns="91428" bIns="45714" rtlCol="0"/>
          <a:lstStyle>
            <a:lvl1pPr algn="r">
              <a:defRPr sz="1200"/>
            </a:lvl1pPr>
          </a:lstStyle>
          <a:p>
            <a:fld id="{26BDF3ED-C0F8-406B-BE98-86DF1D34F51E}" type="datetimeFigureOut">
              <a:rPr lang="en-US" smtClean="0"/>
              <a:t>4/22/2019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28" tIns="45714" rIns="91428"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8" tIns="45714" rIns="91428" bIns="45714" rtlCol="0" anchor="b"/>
          <a:lstStyle>
            <a:lvl1pPr algn="r">
              <a:defRPr sz="1200"/>
            </a:lvl1pPr>
          </a:lstStyle>
          <a:p>
            <a:fld id="{976D7B66-8997-443A-B03D-E4D517CD4C82}" type="slidenum">
              <a:rPr lang="en-US" smtClean="0"/>
              <a:t>‹#›</a:t>
            </a:fld>
            <a:endParaRPr lang="en-US" dirty="0"/>
          </a:p>
        </p:txBody>
      </p:sp>
    </p:spTree>
    <p:extLst>
      <p:ext uri="{BB962C8B-B14F-4D97-AF65-F5344CB8AC3E}">
        <p14:creationId xmlns:p14="http://schemas.microsoft.com/office/powerpoint/2010/main" val="339985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a:t>
            </a:fld>
            <a:endParaRPr lang="en-US" dirty="0"/>
          </a:p>
        </p:txBody>
      </p:sp>
    </p:spTree>
    <p:extLst>
      <p:ext uri="{BB962C8B-B14F-4D97-AF65-F5344CB8AC3E}">
        <p14:creationId xmlns:p14="http://schemas.microsoft.com/office/powerpoint/2010/main" val="251763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10</a:t>
            </a:fld>
            <a:endParaRPr lang="en-US" dirty="0"/>
          </a:p>
        </p:txBody>
      </p:sp>
    </p:spTree>
    <p:extLst>
      <p:ext uri="{BB962C8B-B14F-4D97-AF65-F5344CB8AC3E}">
        <p14:creationId xmlns:p14="http://schemas.microsoft.com/office/powerpoint/2010/main" val="134091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endParaRPr lang="en-US" dirty="0" smtClean="0"/>
          </a:p>
          <a:p>
            <a:pPr marL="171428" indent="-171428">
              <a:buFont typeface="Arial" panose="020B0604020202020204" pitchFamily="34" charset="0"/>
              <a:buChar char="•"/>
            </a:pPr>
            <a:endParaRPr lang="en-US" dirty="0" smtClean="0"/>
          </a:p>
          <a:p>
            <a:pPr marL="171428" indent="-171428">
              <a:buFont typeface="Arial" panose="020B0604020202020204" pitchFamily="34" charset="0"/>
              <a:buChar char="•"/>
            </a:pPr>
            <a:endParaRPr lang="en-US" dirty="0" smtClean="0"/>
          </a:p>
          <a:p>
            <a:pPr marL="171428" indent="-171428">
              <a:buFont typeface="Arial" panose="020B0604020202020204" pitchFamily="34" charset="0"/>
              <a:buChar char="•"/>
            </a:pPr>
            <a:endParaRPr lang="en-US" dirty="0" smtClean="0"/>
          </a:p>
          <a:p>
            <a:pPr marL="171428" indent="-17142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11</a:t>
            </a:fld>
            <a:endParaRPr lang="en-US" dirty="0"/>
          </a:p>
        </p:txBody>
      </p:sp>
    </p:spTree>
    <p:extLst>
      <p:ext uri="{BB962C8B-B14F-4D97-AF65-F5344CB8AC3E}">
        <p14:creationId xmlns:p14="http://schemas.microsoft.com/office/powerpoint/2010/main" val="40173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12</a:t>
            </a:fld>
            <a:endParaRPr lang="en-US" dirty="0"/>
          </a:p>
        </p:txBody>
      </p:sp>
    </p:spTree>
    <p:extLst>
      <p:ext uri="{BB962C8B-B14F-4D97-AF65-F5344CB8AC3E}">
        <p14:creationId xmlns:p14="http://schemas.microsoft.com/office/powerpoint/2010/main" val="416322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13</a:t>
            </a:fld>
            <a:endParaRPr lang="en-US" dirty="0"/>
          </a:p>
        </p:txBody>
      </p:sp>
    </p:spTree>
    <p:extLst>
      <p:ext uri="{BB962C8B-B14F-4D97-AF65-F5344CB8AC3E}">
        <p14:creationId xmlns:p14="http://schemas.microsoft.com/office/powerpoint/2010/main" val="29164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6D7B66-8997-443A-B03D-E4D517CD4C82}" type="slidenum">
              <a:rPr lang="en-US" smtClean="0"/>
              <a:t>14</a:t>
            </a:fld>
            <a:endParaRPr lang="en-US" dirty="0"/>
          </a:p>
        </p:txBody>
      </p:sp>
    </p:spTree>
    <p:extLst>
      <p:ext uri="{BB962C8B-B14F-4D97-AF65-F5344CB8AC3E}">
        <p14:creationId xmlns:p14="http://schemas.microsoft.com/office/powerpoint/2010/main" val="374380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15</a:t>
            </a:fld>
            <a:endParaRPr lang="en-US" dirty="0"/>
          </a:p>
        </p:txBody>
      </p:sp>
    </p:spTree>
    <p:extLst>
      <p:ext uri="{BB962C8B-B14F-4D97-AF65-F5344CB8AC3E}">
        <p14:creationId xmlns:p14="http://schemas.microsoft.com/office/powerpoint/2010/main" val="2241103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endParaRPr lang="en-US" baseline="0" dirty="0" smtClean="0"/>
          </a:p>
          <a:p>
            <a:pPr marL="171428" indent="-171428">
              <a:buFont typeface="Arial" panose="020B0604020202020204" pitchFamily="34" charset="0"/>
              <a:buChar char="•"/>
            </a:pPr>
            <a:endParaRPr lang="en-US" baseline="0" dirty="0" smtClean="0"/>
          </a:p>
          <a:p>
            <a:pPr marL="171428" indent="-171428">
              <a:buFont typeface="Arial" panose="020B0604020202020204" pitchFamily="34" charset="0"/>
              <a:buChar char="•"/>
            </a:pPr>
            <a:endParaRPr lang="en-US" baseline="0" dirty="0" smtClean="0"/>
          </a:p>
          <a:p>
            <a:pPr marL="171428" indent="-171428">
              <a:buFont typeface="Arial" panose="020B0604020202020204" pitchFamily="34" charset="0"/>
              <a:buChar char="•"/>
            </a:pPr>
            <a:endParaRPr lang="en-US" baseline="0" dirty="0" smtClean="0"/>
          </a:p>
          <a:p>
            <a:pPr marL="171428" indent="-17142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16</a:t>
            </a:fld>
            <a:endParaRPr lang="en-US" dirty="0"/>
          </a:p>
        </p:txBody>
      </p:sp>
    </p:spTree>
    <p:extLst>
      <p:ext uri="{BB962C8B-B14F-4D97-AF65-F5344CB8AC3E}">
        <p14:creationId xmlns:p14="http://schemas.microsoft.com/office/powerpoint/2010/main" val="2351101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17</a:t>
            </a:fld>
            <a:endParaRPr lang="en-US" dirty="0"/>
          </a:p>
        </p:txBody>
      </p:sp>
    </p:spTree>
    <p:extLst>
      <p:ext uri="{BB962C8B-B14F-4D97-AF65-F5344CB8AC3E}">
        <p14:creationId xmlns:p14="http://schemas.microsoft.com/office/powerpoint/2010/main" val="1923636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18</a:t>
            </a:fld>
            <a:endParaRPr lang="en-US" dirty="0"/>
          </a:p>
        </p:txBody>
      </p:sp>
    </p:spTree>
    <p:extLst>
      <p:ext uri="{BB962C8B-B14F-4D97-AF65-F5344CB8AC3E}">
        <p14:creationId xmlns:p14="http://schemas.microsoft.com/office/powerpoint/2010/main" val="252473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1" indent="-228571">
              <a:buFont typeface="+mj-lt"/>
              <a:buAutoNum type="arabicPeriod"/>
            </a:pPr>
            <a:endParaRPr lang="en-US" baseline="0" dirty="0" smtClean="0"/>
          </a:p>
          <a:p>
            <a:pPr marL="228571" indent="-228571">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19</a:t>
            </a:fld>
            <a:endParaRPr lang="en-US"/>
          </a:p>
        </p:txBody>
      </p:sp>
    </p:spTree>
    <p:extLst>
      <p:ext uri="{BB962C8B-B14F-4D97-AF65-F5344CB8AC3E}">
        <p14:creationId xmlns:p14="http://schemas.microsoft.com/office/powerpoint/2010/main" val="235787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Providing </a:t>
            </a:r>
            <a:r>
              <a:rPr lang="en-US" sz="1200" dirty="0" smtClean="0"/>
              <a:t>educational classes and activities that promotes growth</a:t>
            </a:r>
          </a:p>
          <a:p>
            <a:endParaRPr lang="en-US" dirty="0" smtClean="0"/>
          </a:p>
          <a:p>
            <a:r>
              <a:rPr lang="en-US" dirty="0" smtClean="0"/>
              <a:t>Services For Youth</a:t>
            </a:r>
            <a:r>
              <a:rPr lang="en-US" baseline="0" dirty="0" smtClean="0"/>
              <a:t> </a:t>
            </a:r>
            <a:r>
              <a:rPr lang="en-US" dirty="0" smtClean="0"/>
              <a:t>is part of the Library Certification program because it is critical that libraries serve</a:t>
            </a:r>
            <a:r>
              <a:rPr lang="en-US" baseline="0" dirty="0" smtClean="0"/>
              <a:t> people of all ages.  Children are the future of libraries and this course will provide the information necessary for the best ways to deliver excellent library services to young customers.</a:t>
            </a:r>
          </a:p>
          <a:p>
            <a:endParaRPr lang="en-US" baseline="0" dirty="0" smtClean="0"/>
          </a:p>
        </p:txBody>
      </p:sp>
      <p:sp>
        <p:nvSpPr>
          <p:cNvPr id="4" name="Slide Number Placeholder 3"/>
          <p:cNvSpPr>
            <a:spLocks noGrp="1"/>
          </p:cNvSpPr>
          <p:nvPr>
            <p:ph type="sldNum" sz="quarter" idx="10"/>
          </p:nvPr>
        </p:nvSpPr>
        <p:spPr/>
        <p:txBody>
          <a:bodyPr/>
          <a:lstStyle/>
          <a:p>
            <a:fld id="{976D7B66-8997-443A-B03D-E4D517CD4C82}" type="slidenum">
              <a:rPr lang="en-US" smtClean="0"/>
              <a:t>2</a:t>
            </a:fld>
            <a:endParaRPr lang="en-US" dirty="0"/>
          </a:p>
        </p:txBody>
      </p:sp>
    </p:spTree>
    <p:extLst>
      <p:ext uri="{BB962C8B-B14F-4D97-AF65-F5344CB8AC3E}">
        <p14:creationId xmlns:p14="http://schemas.microsoft.com/office/powerpoint/2010/main" val="3692525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20</a:t>
            </a:fld>
            <a:endParaRPr lang="en-US"/>
          </a:p>
        </p:txBody>
      </p:sp>
    </p:spTree>
    <p:extLst>
      <p:ext uri="{BB962C8B-B14F-4D97-AF65-F5344CB8AC3E}">
        <p14:creationId xmlns:p14="http://schemas.microsoft.com/office/powerpoint/2010/main" val="96907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21</a:t>
            </a:fld>
            <a:endParaRPr lang="en-US" dirty="0"/>
          </a:p>
        </p:txBody>
      </p:sp>
    </p:spTree>
    <p:extLst>
      <p:ext uri="{BB962C8B-B14F-4D97-AF65-F5344CB8AC3E}">
        <p14:creationId xmlns:p14="http://schemas.microsoft.com/office/powerpoint/2010/main" val="936976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22</a:t>
            </a:fld>
            <a:endParaRPr lang="en-US"/>
          </a:p>
        </p:txBody>
      </p:sp>
    </p:spTree>
    <p:extLst>
      <p:ext uri="{BB962C8B-B14F-4D97-AF65-F5344CB8AC3E}">
        <p14:creationId xmlns:p14="http://schemas.microsoft.com/office/powerpoint/2010/main" val="123413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23</a:t>
            </a:fld>
            <a:endParaRPr lang="en-US"/>
          </a:p>
        </p:txBody>
      </p:sp>
    </p:spTree>
    <p:extLst>
      <p:ext uri="{BB962C8B-B14F-4D97-AF65-F5344CB8AC3E}">
        <p14:creationId xmlns:p14="http://schemas.microsoft.com/office/powerpoint/2010/main" val="121919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24</a:t>
            </a:fld>
            <a:endParaRPr lang="en-US" dirty="0"/>
          </a:p>
        </p:txBody>
      </p:sp>
    </p:spTree>
    <p:extLst>
      <p:ext uri="{BB962C8B-B14F-4D97-AF65-F5344CB8AC3E}">
        <p14:creationId xmlns:p14="http://schemas.microsoft.com/office/powerpoint/2010/main" val="1393701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25</a:t>
            </a:fld>
            <a:endParaRPr lang="en-US" dirty="0"/>
          </a:p>
        </p:txBody>
      </p:sp>
    </p:spTree>
    <p:extLst>
      <p:ext uri="{BB962C8B-B14F-4D97-AF65-F5344CB8AC3E}">
        <p14:creationId xmlns:p14="http://schemas.microsoft.com/office/powerpoint/2010/main" val="3073383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26</a:t>
            </a:fld>
            <a:endParaRPr lang="en-US" dirty="0"/>
          </a:p>
        </p:txBody>
      </p:sp>
    </p:spTree>
    <p:extLst>
      <p:ext uri="{BB962C8B-B14F-4D97-AF65-F5344CB8AC3E}">
        <p14:creationId xmlns:p14="http://schemas.microsoft.com/office/powerpoint/2010/main" val="3199558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27</a:t>
            </a:fld>
            <a:endParaRPr lang="en-US" dirty="0"/>
          </a:p>
        </p:txBody>
      </p:sp>
    </p:spTree>
    <p:extLst>
      <p:ext uri="{BB962C8B-B14F-4D97-AF65-F5344CB8AC3E}">
        <p14:creationId xmlns:p14="http://schemas.microsoft.com/office/powerpoint/2010/main" val="3776885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76D7B66-8997-443A-B03D-E4D517CD4C82}" type="slidenum">
              <a:rPr lang="en-US" smtClean="0"/>
              <a:t>28</a:t>
            </a:fld>
            <a:endParaRPr lang="en-US" dirty="0"/>
          </a:p>
        </p:txBody>
      </p:sp>
    </p:spTree>
    <p:extLst>
      <p:ext uri="{BB962C8B-B14F-4D97-AF65-F5344CB8AC3E}">
        <p14:creationId xmlns:p14="http://schemas.microsoft.com/office/powerpoint/2010/main" val="4116630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D7B66-8997-443A-B03D-E4D517CD4C82}" type="slidenum">
              <a:rPr lang="en-US" smtClean="0"/>
              <a:t>29</a:t>
            </a:fld>
            <a:endParaRPr lang="en-US" dirty="0"/>
          </a:p>
        </p:txBody>
      </p:sp>
    </p:spTree>
    <p:extLst>
      <p:ext uri="{BB962C8B-B14F-4D97-AF65-F5344CB8AC3E}">
        <p14:creationId xmlns:p14="http://schemas.microsoft.com/office/powerpoint/2010/main" val="36208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3</a:t>
            </a:fld>
            <a:endParaRPr lang="en-US" dirty="0"/>
          </a:p>
        </p:txBody>
      </p:sp>
    </p:spTree>
    <p:extLst>
      <p:ext uri="{BB962C8B-B14F-4D97-AF65-F5344CB8AC3E}">
        <p14:creationId xmlns:p14="http://schemas.microsoft.com/office/powerpoint/2010/main" val="801854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30</a:t>
            </a:fld>
            <a:endParaRPr lang="en-US" dirty="0"/>
          </a:p>
        </p:txBody>
      </p:sp>
    </p:spTree>
    <p:extLst>
      <p:ext uri="{BB962C8B-B14F-4D97-AF65-F5344CB8AC3E}">
        <p14:creationId xmlns:p14="http://schemas.microsoft.com/office/powerpoint/2010/main" val="1116599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31</a:t>
            </a:fld>
            <a:endParaRPr lang="en-US" dirty="0"/>
          </a:p>
        </p:txBody>
      </p:sp>
    </p:spTree>
    <p:extLst>
      <p:ext uri="{BB962C8B-B14F-4D97-AF65-F5344CB8AC3E}">
        <p14:creationId xmlns:p14="http://schemas.microsoft.com/office/powerpoint/2010/main" val="3703587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976D7B66-8997-443A-B03D-E4D517CD4C82}" type="slidenum">
              <a:rPr lang="en-US" smtClean="0"/>
              <a:t>32</a:t>
            </a:fld>
            <a:endParaRPr lang="en-US" dirty="0"/>
          </a:p>
        </p:txBody>
      </p:sp>
    </p:spTree>
    <p:extLst>
      <p:ext uri="{BB962C8B-B14F-4D97-AF65-F5344CB8AC3E}">
        <p14:creationId xmlns:p14="http://schemas.microsoft.com/office/powerpoint/2010/main" val="2974552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33</a:t>
            </a:fld>
            <a:endParaRPr lang="en-US" dirty="0"/>
          </a:p>
        </p:txBody>
      </p:sp>
    </p:spTree>
    <p:extLst>
      <p:ext uri="{BB962C8B-B14F-4D97-AF65-F5344CB8AC3E}">
        <p14:creationId xmlns:p14="http://schemas.microsoft.com/office/powerpoint/2010/main" val="1535215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35</a:t>
            </a:fld>
            <a:endParaRPr lang="en-US" dirty="0"/>
          </a:p>
        </p:txBody>
      </p:sp>
    </p:spTree>
    <p:extLst>
      <p:ext uri="{BB962C8B-B14F-4D97-AF65-F5344CB8AC3E}">
        <p14:creationId xmlns:p14="http://schemas.microsoft.com/office/powerpoint/2010/main" val="2282216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36</a:t>
            </a:fld>
            <a:endParaRPr lang="en-US" dirty="0"/>
          </a:p>
        </p:txBody>
      </p:sp>
    </p:spTree>
    <p:extLst>
      <p:ext uri="{BB962C8B-B14F-4D97-AF65-F5344CB8AC3E}">
        <p14:creationId xmlns:p14="http://schemas.microsoft.com/office/powerpoint/2010/main" val="3767933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76D7B66-8997-443A-B03D-E4D517CD4C82}" type="slidenum">
              <a:rPr lang="en-US" smtClean="0"/>
              <a:t>37</a:t>
            </a:fld>
            <a:endParaRPr lang="en-US" dirty="0"/>
          </a:p>
        </p:txBody>
      </p:sp>
    </p:spTree>
    <p:extLst>
      <p:ext uri="{BB962C8B-B14F-4D97-AF65-F5344CB8AC3E}">
        <p14:creationId xmlns:p14="http://schemas.microsoft.com/office/powerpoint/2010/main" val="1453883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38</a:t>
            </a:fld>
            <a:endParaRPr lang="en-US" dirty="0"/>
          </a:p>
        </p:txBody>
      </p:sp>
    </p:spTree>
    <p:extLst>
      <p:ext uri="{BB962C8B-B14F-4D97-AF65-F5344CB8AC3E}">
        <p14:creationId xmlns:p14="http://schemas.microsoft.com/office/powerpoint/2010/main" val="4195711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Examples:</a:t>
            </a:r>
          </a:p>
          <a:p>
            <a:r>
              <a:rPr lang="en-US" b="1" dirty="0" smtClean="0"/>
              <a:t>Historical Fiction</a:t>
            </a:r>
          </a:p>
          <a:p>
            <a:r>
              <a:rPr lang="en-US" dirty="0" smtClean="0"/>
              <a:t>J- Old Yeller, Fred Gipson</a:t>
            </a:r>
          </a:p>
          <a:p>
            <a:r>
              <a:rPr lang="en-US" dirty="0" smtClean="0"/>
              <a:t>Y - Book Thief, Markus </a:t>
            </a:r>
            <a:r>
              <a:rPr lang="en-US" dirty="0" err="1" smtClean="0"/>
              <a:t>Zusak</a:t>
            </a:r>
            <a:endParaRPr lang="en-US" dirty="0" smtClean="0"/>
          </a:p>
          <a:p>
            <a:r>
              <a:rPr lang="en-US" b="1" dirty="0" smtClean="0"/>
              <a:t>Horror</a:t>
            </a:r>
          </a:p>
          <a:p>
            <a:r>
              <a:rPr lang="en-US" dirty="0" smtClean="0"/>
              <a:t>J- Goosebumps, R.L. Stine</a:t>
            </a:r>
          </a:p>
          <a:p>
            <a:r>
              <a:rPr lang="en-US" dirty="0" smtClean="0"/>
              <a:t>Y- Anna Dressed in Blood, </a:t>
            </a:r>
            <a:r>
              <a:rPr lang="en-US" dirty="0" err="1" smtClean="0"/>
              <a:t>Kendare</a:t>
            </a:r>
            <a:r>
              <a:rPr lang="en-US" dirty="0" smtClean="0"/>
              <a:t> Blake</a:t>
            </a:r>
          </a:p>
          <a:p>
            <a:r>
              <a:rPr lang="en-US" b="1" dirty="0" smtClean="0"/>
              <a:t>Humor</a:t>
            </a:r>
          </a:p>
          <a:p>
            <a:r>
              <a:rPr lang="en-US" dirty="0" smtClean="0"/>
              <a:t>J- Dork in Disguise, Carol Gorman</a:t>
            </a:r>
          </a:p>
          <a:p>
            <a:r>
              <a:rPr lang="en-US" dirty="0" smtClean="0"/>
              <a:t>Y- Carter Finally Gets It, Brent Crawford</a:t>
            </a:r>
          </a:p>
          <a:p>
            <a:r>
              <a:rPr lang="en-US" b="1" dirty="0" smtClean="0"/>
              <a:t>Suspense/Thriller</a:t>
            </a:r>
          </a:p>
          <a:p>
            <a:r>
              <a:rPr lang="en-US" dirty="0" smtClean="0"/>
              <a:t>J- Escape from Mr. </a:t>
            </a:r>
            <a:r>
              <a:rPr lang="en-US" dirty="0" err="1" smtClean="0"/>
              <a:t>Lemoncello's</a:t>
            </a:r>
            <a:r>
              <a:rPr lang="en-US" dirty="0" smtClean="0"/>
              <a:t> Library, Chris </a:t>
            </a:r>
            <a:r>
              <a:rPr lang="en-US" dirty="0" err="1" smtClean="0"/>
              <a:t>Grabenstein</a:t>
            </a:r>
            <a:endParaRPr lang="en-US" dirty="0" smtClean="0"/>
          </a:p>
          <a:p>
            <a:r>
              <a:rPr lang="en-US" dirty="0" smtClean="0"/>
              <a:t>Y- Naturals, Jennifer Lynn Barnes</a:t>
            </a:r>
          </a:p>
          <a:p>
            <a:r>
              <a:rPr lang="en-US" b="1" dirty="0" smtClean="0"/>
              <a:t>Dystopia</a:t>
            </a:r>
          </a:p>
          <a:p>
            <a:r>
              <a:rPr lang="en-US" dirty="0" smtClean="0"/>
              <a:t>J- City of Ember, Jeanne </a:t>
            </a:r>
            <a:r>
              <a:rPr lang="en-US" dirty="0" err="1" smtClean="0"/>
              <a:t>Duprau</a:t>
            </a:r>
            <a:endParaRPr lang="en-US" dirty="0" smtClean="0"/>
          </a:p>
          <a:p>
            <a:r>
              <a:rPr lang="en-US" dirty="0" smtClean="0"/>
              <a:t>Y- Hunger Games, Suzanne Collins</a:t>
            </a:r>
          </a:p>
          <a:p>
            <a:r>
              <a:rPr lang="en-US" b="1" dirty="0" smtClean="0"/>
              <a:t>Classics</a:t>
            </a:r>
          </a:p>
          <a:p>
            <a:r>
              <a:rPr lang="en-US" dirty="0" smtClean="0"/>
              <a:t>J- Bridge to Terabithia, Katherine Paterson</a:t>
            </a:r>
          </a:p>
          <a:p>
            <a:r>
              <a:rPr lang="en-US" dirty="0" smtClean="0"/>
              <a:t>Y- To Kill a Mockingbird, Harper Lee</a:t>
            </a:r>
          </a:p>
          <a:p>
            <a:r>
              <a:rPr lang="en-US" b="1" dirty="0" smtClean="0"/>
              <a:t>Adventure</a:t>
            </a:r>
          </a:p>
          <a:p>
            <a:r>
              <a:rPr lang="en-US" dirty="0" smtClean="0"/>
              <a:t>J- Story Thieves, James Riley</a:t>
            </a:r>
          </a:p>
          <a:p>
            <a:r>
              <a:rPr lang="en-US" dirty="0" smtClean="0"/>
              <a:t>Y- Hatchet, Gary Paulsen</a:t>
            </a:r>
          </a:p>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39</a:t>
            </a:fld>
            <a:endParaRPr lang="en-US" dirty="0"/>
          </a:p>
        </p:txBody>
      </p:sp>
    </p:spTree>
    <p:extLst>
      <p:ext uri="{BB962C8B-B14F-4D97-AF65-F5344CB8AC3E}">
        <p14:creationId xmlns:p14="http://schemas.microsoft.com/office/powerpoint/2010/main" val="3541840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40</a:t>
            </a:fld>
            <a:endParaRPr lang="en-US" dirty="0"/>
          </a:p>
        </p:txBody>
      </p:sp>
    </p:spTree>
    <p:extLst>
      <p:ext uri="{BB962C8B-B14F-4D97-AF65-F5344CB8AC3E}">
        <p14:creationId xmlns:p14="http://schemas.microsoft.com/office/powerpoint/2010/main" val="79748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4</a:t>
            </a:fld>
            <a:endParaRPr lang="en-US" dirty="0"/>
          </a:p>
        </p:txBody>
      </p:sp>
    </p:spTree>
    <p:extLst>
      <p:ext uri="{BB962C8B-B14F-4D97-AF65-F5344CB8AC3E}">
        <p14:creationId xmlns:p14="http://schemas.microsoft.com/office/powerpoint/2010/main" val="1926916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41</a:t>
            </a:fld>
            <a:endParaRPr lang="en-US" dirty="0"/>
          </a:p>
        </p:txBody>
      </p:sp>
    </p:spTree>
    <p:extLst>
      <p:ext uri="{BB962C8B-B14F-4D97-AF65-F5344CB8AC3E}">
        <p14:creationId xmlns:p14="http://schemas.microsoft.com/office/powerpoint/2010/main" val="1005987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42</a:t>
            </a:fld>
            <a:endParaRPr lang="en-US" dirty="0"/>
          </a:p>
        </p:txBody>
      </p:sp>
    </p:spTree>
    <p:extLst>
      <p:ext uri="{BB962C8B-B14F-4D97-AF65-F5344CB8AC3E}">
        <p14:creationId xmlns:p14="http://schemas.microsoft.com/office/powerpoint/2010/main" val="1835678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43</a:t>
            </a:fld>
            <a:endParaRPr lang="en-US" dirty="0"/>
          </a:p>
        </p:txBody>
      </p:sp>
    </p:spTree>
    <p:extLst>
      <p:ext uri="{BB962C8B-B14F-4D97-AF65-F5344CB8AC3E}">
        <p14:creationId xmlns:p14="http://schemas.microsoft.com/office/powerpoint/2010/main" val="36922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44</a:t>
            </a:fld>
            <a:endParaRPr lang="en-US" dirty="0"/>
          </a:p>
        </p:txBody>
      </p:sp>
    </p:spTree>
    <p:extLst>
      <p:ext uri="{BB962C8B-B14F-4D97-AF65-F5344CB8AC3E}">
        <p14:creationId xmlns:p14="http://schemas.microsoft.com/office/powerpoint/2010/main" val="1886626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45</a:t>
            </a:fld>
            <a:endParaRPr lang="en-US" dirty="0"/>
          </a:p>
        </p:txBody>
      </p:sp>
    </p:spTree>
    <p:extLst>
      <p:ext uri="{BB962C8B-B14F-4D97-AF65-F5344CB8AC3E}">
        <p14:creationId xmlns:p14="http://schemas.microsoft.com/office/powerpoint/2010/main" val="3894168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46</a:t>
            </a:fld>
            <a:endParaRPr lang="en-US" dirty="0"/>
          </a:p>
        </p:txBody>
      </p:sp>
    </p:spTree>
    <p:extLst>
      <p:ext uri="{BB962C8B-B14F-4D97-AF65-F5344CB8AC3E}">
        <p14:creationId xmlns:p14="http://schemas.microsoft.com/office/powerpoint/2010/main" val="2751941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47</a:t>
            </a:fld>
            <a:endParaRPr lang="en-US" dirty="0"/>
          </a:p>
        </p:txBody>
      </p:sp>
    </p:spTree>
    <p:extLst>
      <p:ext uri="{BB962C8B-B14F-4D97-AF65-F5344CB8AC3E}">
        <p14:creationId xmlns:p14="http://schemas.microsoft.com/office/powerpoint/2010/main" val="2863673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48</a:t>
            </a:fld>
            <a:endParaRPr lang="en-US" dirty="0"/>
          </a:p>
        </p:txBody>
      </p:sp>
    </p:spTree>
    <p:extLst>
      <p:ext uri="{BB962C8B-B14F-4D97-AF65-F5344CB8AC3E}">
        <p14:creationId xmlns:p14="http://schemas.microsoft.com/office/powerpoint/2010/main" val="2820667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49</a:t>
            </a:fld>
            <a:endParaRPr lang="en-US" dirty="0"/>
          </a:p>
        </p:txBody>
      </p:sp>
    </p:spTree>
    <p:extLst>
      <p:ext uri="{BB962C8B-B14F-4D97-AF65-F5344CB8AC3E}">
        <p14:creationId xmlns:p14="http://schemas.microsoft.com/office/powerpoint/2010/main" val="3230886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50</a:t>
            </a:fld>
            <a:endParaRPr lang="en-US" dirty="0"/>
          </a:p>
        </p:txBody>
      </p:sp>
    </p:spTree>
    <p:extLst>
      <p:ext uri="{BB962C8B-B14F-4D97-AF65-F5344CB8AC3E}">
        <p14:creationId xmlns:p14="http://schemas.microsoft.com/office/powerpoint/2010/main" val="255913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5</a:t>
            </a:fld>
            <a:endParaRPr lang="en-US" dirty="0"/>
          </a:p>
        </p:txBody>
      </p:sp>
    </p:spTree>
    <p:extLst>
      <p:ext uri="{BB962C8B-B14F-4D97-AF65-F5344CB8AC3E}">
        <p14:creationId xmlns:p14="http://schemas.microsoft.com/office/powerpoint/2010/main" val="1245509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51</a:t>
            </a:fld>
            <a:endParaRPr lang="en-US" dirty="0"/>
          </a:p>
        </p:txBody>
      </p:sp>
    </p:spTree>
    <p:extLst>
      <p:ext uri="{BB962C8B-B14F-4D97-AF65-F5344CB8AC3E}">
        <p14:creationId xmlns:p14="http://schemas.microsoft.com/office/powerpoint/2010/main" val="2777291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52</a:t>
            </a:fld>
            <a:endParaRPr lang="en-US" dirty="0"/>
          </a:p>
        </p:txBody>
      </p:sp>
    </p:spTree>
    <p:extLst>
      <p:ext uri="{BB962C8B-B14F-4D97-AF65-F5344CB8AC3E}">
        <p14:creationId xmlns:p14="http://schemas.microsoft.com/office/powerpoint/2010/main" val="291582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D7B66-8997-443A-B03D-E4D517CD4C82}" type="slidenum">
              <a:rPr lang="en-US" smtClean="0"/>
              <a:t>53</a:t>
            </a:fld>
            <a:endParaRPr lang="en-US" dirty="0"/>
          </a:p>
        </p:txBody>
      </p:sp>
    </p:spTree>
    <p:extLst>
      <p:ext uri="{BB962C8B-B14F-4D97-AF65-F5344CB8AC3E}">
        <p14:creationId xmlns:p14="http://schemas.microsoft.com/office/powerpoint/2010/main" val="696527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54</a:t>
            </a:fld>
            <a:endParaRPr lang="en-US" dirty="0"/>
          </a:p>
        </p:txBody>
      </p:sp>
    </p:spTree>
    <p:extLst>
      <p:ext uri="{BB962C8B-B14F-4D97-AF65-F5344CB8AC3E}">
        <p14:creationId xmlns:p14="http://schemas.microsoft.com/office/powerpoint/2010/main" val="872197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55</a:t>
            </a:fld>
            <a:endParaRPr lang="en-US" dirty="0"/>
          </a:p>
        </p:txBody>
      </p:sp>
    </p:spTree>
    <p:extLst>
      <p:ext uri="{BB962C8B-B14F-4D97-AF65-F5344CB8AC3E}">
        <p14:creationId xmlns:p14="http://schemas.microsoft.com/office/powerpoint/2010/main" val="49986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56</a:t>
            </a:fld>
            <a:endParaRPr lang="en-US" dirty="0"/>
          </a:p>
        </p:txBody>
      </p:sp>
    </p:spTree>
    <p:extLst>
      <p:ext uri="{BB962C8B-B14F-4D97-AF65-F5344CB8AC3E}">
        <p14:creationId xmlns:p14="http://schemas.microsoft.com/office/powerpoint/2010/main" val="20104135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57</a:t>
            </a:fld>
            <a:endParaRPr lang="en-US" dirty="0"/>
          </a:p>
        </p:txBody>
      </p:sp>
    </p:spTree>
    <p:extLst>
      <p:ext uri="{BB962C8B-B14F-4D97-AF65-F5344CB8AC3E}">
        <p14:creationId xmlns:p14="http://schemas.microsoft.com/office/powerpoint/2010/main" val="2955988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58</a:t>
            </a:fld>
            <a:endParaRPr lang="en-US" dirty="0"/>
          </a:p>
        </p:txBody>
      </p:sp>
    </p:spTree>
    <p:extLst>
      <p:ext uri="{BB962C8B-B14F-4D97-AF65-F5344CB8AC3E}">
        <p14:creationId xmlns:p14="http://schemas.microsoft.com/office/powerpoint/2010/main" val="20001084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59</a:t>
            </a:fld>
            <a:endParaRPr lang="en-US" dirty="0"/>
          </a:p>
        </p:txBody>
      </p:sp>
    </p:spTree>
    <p:extLst>
      <p:ext uri="{BB962C8B-B14F-4D97-AF65-F5344CB8AC3E}">
        <p14:creationId xmlns:p14="http://schemas.microsoft.com/office/powerpoint/2010/main" val="956112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60</a:t>
            </a:fld>
            <a:endParaRPr lang="en-US" dirty="0"/>
          </a:p>
        </p:txBody>
      </p:sp>
    </p:spTree>
    <p:extLst>
      <p:ext uri="{BB962C8B-B14F-4D97-AF65-F5344CB8AC3E}">
        <p14:creationId xmlns:p14="http://schemas.microsoft.com/office/powerpoint/2010/main" val="362209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D7B66-8997-443A-B03D-E4D517CD4C82}" type="slidenum">
              <a:rPr lang="en-US" smtClean="0"/>
              <a:t>6</a:t>
            </a:fld>
            <a:endParaRPr lang="en-US" dirty="0"/>
          </a:p>
        </p:txBody>
      </p:sp>
    </p:spTree>
    <p:extLst>
      <p:ext uri="{BB962C8B-B14F-4D97-AF65-F5344CB8AC3E}">
        <p14:creationId xmlns:p14="http://schemas.microsoft.com/office/powerpoint/2010/main" val="3815925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76D7B66-8997-443A-B03D-E4D517CD4C82}" type="slidenum">
              <a:rPr lang="en-US" smtClean="0"/>
              <a:t>61</a:t>
            </a:fld>
            <a:endParaRPr lang="en-US" dirty="0"/>
          </a:p>
        </p:txBody>
      </p:sp>
    </p:spTree>
    <p:extLst>
      <p:ext uri="{BB962C8B-B14F-4D97-AF65-F5344CB8AC3E}">
        <p14:creationId xmlns:p14="http://schemas.microsoft.com/office/powerpoint/2010/main" val="11987759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62</a:t>
            </a:fld>
            <a:endParaRPr lang="en-US" dirty="0"/>
          </a:p>
        </p:txBody>
      </p:sp>
    </p:spTree>
    <p:extLst>
      <p:ext uri="{BB962C8B-B14F-4D97-AF65-F5344CB8AC3E}">
        <p14:creationId xmlns:p14="http://schemas.microsoft.com/office/powerpoint/2010/main" val="1659799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63</a:t>
            </a:fld>
            <a:endParaRPr lang="en-US" dirty="0"/>
          </a:p>
        </p:txBody>
      </p:sp>
    </p:spTree>
    <p:extLst>
      <p:ext uri="{BB962C8B-B14F-4D97-AF65-F5344CB8AC3E}">
        <p14:creationId xmlns:p14="http://schemas.microsoft.com/office/powerpoint/2010/main" val="8977086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B9966-77D3-4533-B93F-92BA20B13F10}" type="slidenum">
              <a:rPr lang="en-US" smtClean="0"/>
              <a:t>64</a:t>
            </a:fld>
            <a:endParaRPr lang="en-US"/>
          </a:p>
        </p:txBody>
      </p:sp>
    </p:spTree>
    <p:extLst>
      <p:ext uri="{BB962C8B-B14F-4D97-AF65-F5344CB8AC3E}">
        <p14:creationId xmlns:p14="http://schemas.microsoft.com/office/powerpoint/2010/main" val="1547137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630238"/>
            <a:ext cx="4114800" cy="3086100"/>
          </a:xfrm>
        </p:spPr>
      </p:sp>
      <p:sp>
        <p:nvSpPr>
          <p:cNvPr id="3" name="Notes Placeholder 2"/>
          <p:cNvSpPr>
            <a:spLocks noGrp="1"/>
          </p:cNvSpPr>
          <p:nvPr>
            <p:ph type="body" idx="1"/>
          </p:nvPr>
        </p:nvSpPr>
        <p:spPr/>
        <p:txBody>
          <a:bodyPr/>
          <a:lstStyle/>
          <a:p>
            <a:pPr defTabSz="929579">
              <a:defRPr/>
            </a:pPr>
            <a:endParaRPr lang="en-US" dirty="0">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65</a:t>
            </a:fld>
            <a:endParaRPr lang="en-US"/>
          </a:p>
        </p:txBody>
      </p:sp>
    </p:spTree>
    <p:extLst>
      <p:ext uri="{BB962C8B-B14F-4D97-AF65-F5344CB8AC3E}">
        <p14:creationId xmlns:p14="http://schemas.microsoft.com/office/powerpoint/2010/main" val="26538486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630238"/>
            <a:ext cx="4114800" cy="3086100"/>
          </a:xfrm>
        </p:spPr>
      </p:sp>
      <p:sp>
        <p:nvSpPr>
          <p:cNvPr id="3" name="Notes Placeholder 2"/>
          <p:cNvSpPr>
            <a:spLocks noGrp="1"/>
          </p:cNvSpPr>
          <p:nvPr>
            <p:ph type="body" idx="1"/>
          </p:nvPr>
        </p:nvSpPr>
        <p:spPr/>
        <p:txBody>
          <a:bodyPr/>
          <a:lstStyle/>
          <a:p>
            <a:pPr marL="0" indent="0" defTabSz="929579">
              <a:buNone/>
              <a:defRPr/>
            </a:pPr>
            <a:endParaRPr lang="en-US" dirty="0">
              <a:solidFill>
                <a:srgbClr val="FFFFFF"/>
              </a:solidFill>
            </a:endParaRPr>
          </a:p>
          <a:p>
            <a:pPr defTabSz="929579">
              <a:defRPr/>
            </a:pPr>
            <a:endParaRPr lang="en-US" dirty="0">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66</a:t>
            </a:fld>
            <a:endParaRPr lang="en-US"/>
          </a:p>
        </p:txBody>
      </p:sp>
    </p:spTree>
    <p:extLst>
      <p:ext uri="{BB962C8B-B14F-4D97-AF65-F5344CB8AC3E}">
        <p14:creationId xmlns:p14="http://schemas.microsoft.com/office/powerpoint/2010/main" val="2753586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B9966-77D3-4533-B93F-92BA20B13F10}" type="slidenum">
              <a:rPr lang="en-US" smtClean="0"/>
              <a:t>67</a:t>
            </a:fld>
            <a:endParaRPr lang="en-US"/>
          </a:p>
        </p:txBody>
      </p:sp>
    </p:spTree>
    <p:extLst>
      <p:ext uri="{BB962C8B-B14F-4D97-AF65-F5344CB8AC3E}">
        <p14:creationId xmlns:p14="http://schemas.microsoft.com/office/powerpoint/2010/main" val="1942226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630238"/>
            <a:ext cx="4114800" cy="3086100"/>
          </a:xfrm>
        </p:spPr>
      </p:sp>
      <p:sp>
        <p:nvSpPr>
          <p:cNvPr id="3" name="Notes Placeholder 2"/>
          <p:cNvSpPr>
            <a:spLocks noGrp="1"/>
          </p:cNvSpPr>
          <p:nvPr>
            <p:ph type="body" idx="1"/>
          </p:nvPr>
        </p:nvSpPr>
        <p:spPr/>
        <p:txBody>
          <a:bodyPr/>
          <a:lstStyle/>
          <a:p>
            <a:pPr marL="285750" indent="-285750" defTabSz="929579">
              <a:buChar char="•"/>
              <a:defRPr/>
            </a:pPr>
            <a:endParaRPr lang="en-US" dirty="0">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68</a:t>
            </a:fld>
            <a:endParaRPr lang="en-US"/>
          </a:p>
        </p:txBody>
      </p:sp>
    </p:spTree>
    <p:extLst>
      <p:ext uri="{BB962C8B-B14F-4D97-AF65-F5344CB8AC3E}">
        <p14:creationId xmlns:p14="http://schemas.microsoft.com/office/powerpoint/2010/main" val="21663271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har char="•"/>
            </a:pPr>
            <a:endParaRPr lang="en-US">
              <a:cs typeface="Calibri"/>
            </a:endParaRPr>
          </a:p>
          <a:p>
            <a:endParaRPr lang="en-US">
              <a:solidFill>
                <a:srgbClr val="FFFFFF"/>
              </a:solidFill>
            </a:endParaRPr>
          </a:p>
          <a:p>
            <a:endParaRPr lang="en-US">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69</a:t>
            </a:fld>
            <a:endParaRPr lang="en-US"/>
          </a:p>
        </p:txBody>
      </p:sp>
    </p:spTree>
    <p:extLst>
      <p:ext uri="{BB962C8B-B14F-4D97-AF65-F5344CB8AC3E}">
        <p14:creationId xmlns:p14="http://schemas.microsoft.com/office/powerpoint/2010/main" val="35216935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630238"/>
            <a:ext cx="4114800" cy="3086100"/>
          </a:xfrm>
        </p:spPr>
      </p:sp>
      <p:sp>
        <p:nvSpPr>
          <p:cNvPr id="3" name="Notes Placeholder 2"/>
          <p:cNvSpPr>
            <a:spLocks noGrp="1"/>
          </p:cNvSpPr>
          <p:nvPr>
            <p:ph type="body" idx="1"/>
          </p:nvPr>
        </p:nvSpPr>
        <p:spPr/>
        <p:txBody>
          <a:bodyPr/>
          <a:lstStyle/>
          <a:p>
            <a:pPr marL="285750" indent="-285750" defTabSz="929579">
              <a:buChar char="•"/>
              <a:defRPr/>
            </a:pPr>
            <a:endParaRPr lang="en-US" dirty="0">
              <a:cs typeface="Calibri"/>
            </a:endParaRPr>
          </a:p>
          <a:p>
            <a:pPr defTabSz="929579">
              <a:defRPr/>
            </a:pPr>
            <a:endParaRPr lang="en-US" dirty="0">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70</a:t>
            </a:fld>
            <a:endParaRPr lang="en-US"/>
          </a:p>
        </p:txBody>
      </p:sp>
    </p:spTree>
    <p:extLst>
      <p:ext uri="{BB962C8B-B14F-4D97-AF65-F5344CB8AC3E}">
        <p14:creationId xmlns:p14="http://schemas.microsoft.com/office/powerpoint/2010/main" val="8254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7</a:t>
            </a:fld>
            <a:endParaRPr lang="en-US" dirty="0"/>
          </a:p>
        </p:txBody>
      </p:sp>
    </p:spTree>
    <p:extLst>
      <p:ext uri="{BB962C8B-B14F-4D97-AF65-F5344CB8AC3E}">
        <p14:creationId xmlns:p14="http://schemas.microsoft.com/office/powerpoint/2010/main" val="6134435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630238"/>
            <a:ext cx="4114800" cy="3086100"/>
          </a:xfrm>
        </p:spPr>
      </p:sp>
      <p:sp>
        <p:nvSpPr>
          <p:cNvPr id="3" name="Notes Placeholder 2"/>
          <p:cNvSpPr>
            <a:spLocks noGrp="1"/>
          </p:cNvSpPr>
          <p:nvPr>
            <p:ph type="body" idx="1"/>
          </p:nvPr>
        </p:nvSpPr>
        <p:spPr/>
        <p:txBody>
          <a:bodyPr/>
          <a:lstStyle/>
          <a:p>
            <a:pPr marL="285750" indent="-285750" defTabSz="929579">
              <a:buChar char="•"/>
              <a:defRPr/>
            </a:pPr>
            <a:endParaRPr lang="en-US" dirty="0">
              <a:solidFill>
                <a:srgbClr val="FFFFFF"/>
              </a:solidFill>
            </a:endParaRPr>
          </a:p>
          <a:p>
            <a:pPr defTabSz="929579">
              <a:defRPr/>
            </a:pPr>
            <a:endParaRPr lang="en-US" dirty="0">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71</a:t>
            </a:fld>
            <a:endParaRPr lang="en-US"/>
          </a:p>
        </p:txBody>
      </p:sp>
    </p:spTree>
    <p:extLst>
      <p:ext uri="{BB962C8B-B14F-4D97-AF65-F5344CB8AC3E}">
        <p14:creationId xmlns:p14="http://schemas.microsoft.com/office/powerpoint/2010/main" val="1231132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630238"/>
            <a:ext cx="4114800" cy="3086100"/>
          </a:xfrm>
        </p:spPr>
      </p:sp>
      <p:sp>
        <p:nvSpPr>
          <p:cNvPr id="3" name="Notes Placeholder 2"/>
          <p:cNvSpPr>
            <a:spLocks noGrp="1"/>
          </p:cNvSpPr>
          <p:nvPr>
            <p:ph type="body" idx="1"/>
          </p:nvPr>
        </p:nvSpPr>
        <p:spPr/>
        <p:txBody>
          <a:bodyPr/>
          <a:lstStyle/>
          <a:p>
            <a:pPr marL="285750" indent="-285750" defTabSz="929579">
              <a:buChar char="•"/>
              <a:defRPr/>
            </a:pPr>
            <a:endParaRPr lang="en-US" dirty="0">
              <a:solidFill>
                <a:srgbClr val="FFFFFF"/>
              </a:solidFill>
            </a:endParaRPr>
          </a:p>
          <a:p>
            <a:pPr marL="285750" indent="-285750" defTabSz="929579">
              <a:buChar char="•"/>
              <a:defRPr/>
            </a:pPr>
            <a:endParaRPr lang="en-US" dirty="0">
              <a:solidFill>
                <a:srgbClr val="FFFFFF"/>
              </a:solidFill>
              <a:cs typeface="Calibri"/>
            </a:endParaRPr>
          </a:p>
          <a:p>
            <a:pPr defTabSz="929579">
              <a:defRPr/>
            </a:pPr>
            <a:endParaRPr lang="en-US" dirty="0">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72</a:t>
            </a:fld>
            <a:endParaRPr lang="en-US"/>
          </a:p>
        </p:txBody>
      </p:sp>
    </p:spTree>
    <p:extLst>
      <p:ext uri="{BB962C8B-B14F-4D97-AF65-F5344CB8AC3E}">
        <p14:creationId xmlns:p14="http://schemas.microsoft.com/office/powerpoint/2010/main" val="9078225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har char="•"/>
            </a:pPr>
            <a:endParaRPr lang="en-US" dirty="0">
              <a:solidFill>
                <a:srgbClr val="FFFFFF"/>
              </a:solidFill>
            </a:endParaRPr>
          </a:p>
          <a:p>
            <a:pPr marL="285750" indent="-285750">
              <a:buChar char="•"/>
            </a:pPr>
            <a:endParaRPr lang="en-US" dirty="0">
              <a:solidFill>
                <a:srgbClr val="FFFFFF"/>
              </a:solidFill>
            </a:endParaRPr>
          </a:p>
          <a:p>
            <a:pPr marL="285750" indent="-285750">
              <a:buChar char="•"/>
            </a:pPr>
            <a:endParaRPr lang="en-US" dirty="0">
              <a:solidFill>
                <a:srgbClr val="FFFFFF"/>
              </a:solidFill>
            </a:endParaRPr>
          </a:p>
          <a:p>
            <a:pPr marL="285750" indent="-285750">
              <a:buChar char="•"/>
            </a:pPr>
            <a:endParaRPr lang="en-US" dirty="0">
              <a:solidFill>
                <a:srgbClr val="FFFFFF"/>
              </a:solidFill>
            </a:endParaRPr>
          </a:p>
          <a:p>
            <a:pPr marL="285750" indent="-285750">
              <a:buChar char="•"/>
            </a:pPr>
            <a:endParaRPr lang="en-US" dirty="0">
              <a:solidFill>
                <a:srgbClr val="FFFFFF"/>
              </a:solidFill>
            </a:endParaRPr>
          </a:p>
          <a:p>
            <a:endParaRPr lang="en-US" dirty="0">
              <a:solidFill>
                <a:srgbClr val="FFFFFF"/>
              </a:solidFill>
              <a:cs typeface="Calibri"/>
            </a:endParaRPr>
          </a:p>
          <a:p>
            <a:endParaRPr lang="en-US" dirty="0">
              <a:solidFill>
                <a:srgbClr val="000000"/>
              </a:solidFill>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73</a:t>
            </a:fld>
            <a:endParaRPr lang="en-US"/>
          </a:p>
        </p:txBody>
      </p:sp>
    </p:spTree>
    <p:extLst>
      <p:ext uri="{BB962C8B-B14F-4D97-AF65-F5344CB8AC3E}">
        <p14:creationId xmlns:p14="http://schemas.microsoft.com/office/powerpoint/2010/main" val="42877055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630238"/>
            <a:ext cx="4114800" cy="3086100"/>
          </a:xfrm>
        </p:spPr>
      </p:sp>
      <p:sp>
        <p:nvSpPr>
          <p:cNvPr id="3" name="Notes Placeholder 2"/>
          <p:cNvSpPr>
            <a:spLocks noGrp="1"/>
          </p:cNvSpPr>
          <p:nvPr>
            <p:ph type="body" idx="1"/>
          </p:nvPr>
        </p:nvSpPr>
        <p:spPr/>
        <p:txBody>
          <a:bodyPr/>
          <a:lstStyle/>
          <a:p>
            <a:pPr defTabSz="929579">
              <a:defRPr/>
            </a:pPr>
            <a:endParaRPr lang="en-US" dirty="0"/>
          </a:p>
        </p:txBody>
      </p:sp>
      <p:sp>
        <p:nvSpPr>
          <p:cNvPr id="4" name="Slide Number Placeholder 3"/>
          <p:cNvSpPr>
            <a:spLocks noGrp="1"/>
          </p:cNvSpPr>
          <p:nvPr>
            <p:ph type="sldNum" sz="quarter" idx="10"/>
          </p:nvPr>
        </p:nvSpPr>
        <p:spPr/>
        <p:txBody>
          <a:bodyPr/>
          <a:lstStyle/>
          <a:p>
            <a:fld id="{8E3B9966-77D3-4533-B93F-92BA20B13F10}" type="slidenum">
              <a:rPr lang="en-US" smtClean="0"/>
              <a:t>74</a:t>
            </a:fld>
            <a:endParaRPr lang="en-US"/>
          </a:p>
        </p:txBody>
      </p:sp>
    </p:spTree>
    <p:extLst>
      <p:ext uri="{BB962C8B-B14F-4D97-AF65-F5344CB8AC3E}">
        <p14:creationId xmlns:p14="http://schemas.microsoft.com/office/powerpoint/2010/main" val="28620866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8E3B9966-77D3-4533-B93F-92BA20B13F10}" type="slidenum">
              <a:rPr lang="en-US" smtClean="0"/>
              <a:t>75</a:t>
            </a:fld>
            <a:endParaRPr lang="en-US"/>
          </a:p>
        </p:txBody>
      </p:sp>
    </p:spTree>
    <p:extLst>
      <p:ext uri="{BB962C8B-B14F-4D97-AF65-F5344CB8AC3E}">
        <p14:creationId xmlns:p14="http://schemas.microsoft.com/office/powerpoint/2010/main" val="19357657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76</a:t>
            </a:fld>
            <a:endParaRPr lang="en-US" dirty="0"/>
          </a:p>
        </p:txBody>
      </p:sp>
    </p:spTree>
    <p:extLst>
      <p:ext uri="{BB962C8B-B14F-4D97-AF65-F5344CB8AC3E}">
        <p14:creationId xmlns:p14="http://schemas.microsoft.com/office/powerpoint/2010/main" val="39803958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77</a:t>
            </a:fld>
            <a:endParaRPr lang="en-US" dirty="0"/>
          </a:p>
        </p:txBody>
      </p:sp>
    </p:spTree>
    <p:extLst>
      <p:ext uri="{BB962C8B-B14F-4D97-AF65-F5344CB8AC3E}">
        <p14:creationId xmlns:p14="http://schemas.microsoft.com/office/powerpoint/2010/main" val="39598493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78</a:t>
            </a:fld>
            <a:endParaRPr lang="en-US" dirty="0"/>
          </a:p>
        </p:txBody>
      </p:sp>
    </p:spTree>
    <p:extLst>
      <p:ext uri="{BB962C8B-B14F-4D97-AF65-F5344CB8AC3E}">
        <p14:creationId xmlns:p14="http://schemas.microsoft.com/office/powerpoint/2010/main" val="42176294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80</a:t>
            </a:fld>
            <a:endParaRPr lang="en-US" dirty="0"/>
          </a:p>
        </p:txBody>
      </p:sp>
    </p:spTree>
    <p:extLst>
      <p:ext uri="{BB962C8B-B14F-4D97-AF65-F5344CB8AC3E}">
        <p14:creationId xmlns:p14="http://schemas.microsoft.com/office/powerpoint/2010/main" val="357539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8</a:t>
            </a:fld>
            <a:endParaRPr lang="en-US" dirty="0"/>
          </a:p>
        </p:txBody>
      </p:sp>
    </p:spTree>
    <p:extLst>
      <p:ext uri="{BB962C8B-B14F-4D97-AF65-F5344CB8AC3E}">
        <p14:creationId xmlns:p14="http://schemas.microsoft.com/office/powerpoint/2010/main" val="76319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7B66-8997-443A-B03D-E4D517CD4C82}" type="slidenum">
              <a:rPr lang="en-US" smtClean="0"/>
              <a:t>9</a:t>
            </a:fld>
            <a:endParaRPr lang="en-US" dirty="0"/>
          </a:p>
        </p:txBody>
      </p:sp>
    </p:spTree>
    <p:extLst>
      <p:ext uri="{BB962C8B-B14F-4D97-AF65-F5344CB8AC3E}">
        <p14:creationId xmlns:p14="http://schemas.microsoft.com/office/powerpoint/2010/main" val="3526659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3A0F45E-D392-4B77-9A76-6E8BF61F485B}" type="datetimeFigureOut">
              <a:rPr lang="en-US" smtClean="0"/>
              <a:t>4/22/2019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0352101-BB6B-4DDA-936F-A3152878FD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A0F45E-D392-4B77-9A76-6E8BF61F485B}"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52101-BB6B-4DDA-936F-A3152878FD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3A0F45E-D392-4B77-9A76-6E8BF61F485B}" type="datetimeFigureOut">
              <a:rPr lang="en-US" smtClean="0"/>
              <a:t>4/22/2019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0352101-BB6B-4DDA-936F-A3152878FD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A0F45E-D392-4B77-9A76-6E8BF61F485B}"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52101-BB6B-4DDA-936F-A3152878FD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3A0F45E-D392-4B77-9A76-6E8BF61F485B}" type="datetimeFigureOut">
              <a:rPr lang="en-US" smtClean="0"/>
              <a:t>4/22/2019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80352101-BB6B-4DDA-936F-A3152878FD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A0F45E-D392-4B77-9A76-6E8BF61F485B}"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52101-BB6B-4DDA-936F-A3152878FD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A0F45E-D392-4B77-9A76-6E8BF61F485B}"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52101-BB6B-4DDA-936F-A3152878FD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A0F45E-D392-4B77-9A76-6E8BF61F485B}"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52101-BB6B-4DDA-936F-A3152878FD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3A0F45E-D392-4B77-9A76-6E8BF61F485B}" type="datetimeFigureOut">
              <a:rPr lang="en-US" smtClean="0"/>
              <a:t>4/22/2019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80352101-BB6B-4DDA-936F-A3152878FD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A0F45E-D392-4B77-9A76-6E8BF61F485B}"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52101-BB6B-4DDA-936F-A3152878FD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Edit Master text styles</a:t>
            </a:r>
          </a:p>
        </p:txBody>
      </p:sp>
      <p:sp>
        <p:nvSpPr>
          <p:cNvPr id="5" name="Date Placeholder 4"/>
          <p:cNvSpPr>
            <a:spLocks noGrp="1"/>
          </p:cNvSpPr>
          <p:nvPr>
            <p:ph type="dt" sz="half" idx="10"/>
          </p:nvPr>
        </p:nvSpPr>
        <p:spPr/>
        <p:txBody>
          <a:bodyPr/>
          <a:lstStyle/>
          <a:p>
            <a:fld id="{03A0F45E-D392-4B77-9A76-6E8BF61F485B}"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52101-BB6B-4DDA-936F-A3152878FDF3}"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3A0F45E-D392-4B77-9A76-6E8BF61F485B}" type="datetimeFigureOut">
              <a:rPr lang="en-US" smtClean="0"/>
              <a:t>4/22/2019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0352101-BB6B-4DDA-936F-A3152878FD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control" Target="../activeX/activeX1.xml"/><Relationship Id="rId7" Type="http://schemas.openxmlformats.org/officeDocument/2006/relationships/image" Target="../media/image10.jpeg"/><Relationship Id="rId2" Type="http://schemas.openxmlformats.org/officeDocument/2006/relationships/video" Target="https://www.youtube.com/embed/iwuKx5m0K9M" TargetMode="External"/><Relationship Id="rId1" Type="http://schemas.openxmlformats.org/officeDocument/2006/relationships/vmlDrawing" Target="../drawings/vmlDrawing1.v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xsUPj11HVKc" TargetMode="Externa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notesSlide" Target="../notesSlides/notesSlide47.xml"/><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2.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33.PNG"/><Relationship Id="rId5" Type="http://schemas.openxmlformats.org/officeDocument/2006/relationships/notesSlide" Target="../notesSlides/notesSlide58.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e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vimeo.com/258132146"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Devin.Schroeder@hungerfreeok.or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mailto:Candace.Macedo@hungerfreeok.or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VNNsN9IJkws" TargetMode="External"/><Relationship Id="rId6" Type="http://schemas.openxmlformats.org/officeDocument/2006/relationships/image" Target="../media/image7.jpeg"/><Relationship Id="rId5" Type="http://schemas.openxmlformats.org/officeDocument/2006/relationships/hyperlink" Target="https://www.youtube.com/user/HarvardCenter"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0" y="0"/>
            <a:ext cx="4800600" cy="2667000"/>
          </a:xfrm>
        </p:spPr>
        <p:txBody>
          <a:bodyPr>
            <a:noAutofit/>
          </a:bodyPr>
          <a:lstStyle/>
          <a:p>
            <a:pPr algn="ctr"/>
            <a:r>
              <a:rPr lang="en-US" sz="5400" b="1" cap="small" dirty="0">
                <a:solidFill>
                  <a:schemeClr val="tx2">
                    <a:lumMod val="10000"/>
                  </a:schemeClr>
                </a:solidFill>
                <a:latin typeface="Cambria" panose="02040503050406030204" pitchFamily="18" charset="0"/>
              </a:rPr>
              <a:t>Services </a:t>
            </a:r>
            <a:r>
              <a:rPr lang="en-US" sz="5400" b="1" cap="small" dirty="0" smtClean="0">
                <a:solidFill>
                  <a:schemeClr val="tx2">
                    <a:lumMod val="10000"/>
                  </a:schemeClr>
                </a:solidFill>
                <a:latin typeface="Cambria" panose="02040503050406030204" pitchFamily="18" charset="0"/>
              </a:rPr>
              <a:t/>
            </a:r>
            <a:br>
              <a:rPr lang="en-US" sz="5400" b="1" cap="small" dirty="0" smtClean="0">
                <a:solidFill>
                  <a:schemeClr val="tx2">
                    <a:lumMod val="10000"/>
                  </a:schemeClr>
                </a:solidFill>
                <a:latin typeface="Cambria" panose="02040503050406030204" pitchFamily="18" charset="0"/>
              </a:rPr>
            </a:br>
            <a:r>
              <a:rPr lang="en-US" sz="5400" b="1" cap="small" dirty="0" smtClean="0">
                <a:solidFill>
                  <a:schemeClr val="tx2">
                    <a:lumMod val="10000"/>
                  </a:schemeClr>
                </a:solidFill>
                <a:latin typeface="Cambria" panose="02040503050406030204" pitchFamily="18" charset="0"/>
              </a:rPr>
              <a:t>for </a:t>
            </a:r>
            <a:br>
              <a:rPr lang="en-US" sz="5400" b="1" cap="small" dirty="0" smtClean="0">
                <a:solidFill>
                  <a:schemeClr val="tx2">
                    <a:lumMod val="10000"/>
                  </a:schemeClr>
                </a:solidFill>
                <a:latin typeface="Cambria" panose="02040503050406030204" pitchFamily="18" charset="0"/>
              </a:rPr>
            </a:br>
            <a:r>
              <a:rPr lang="en-US" sz="5400" b="1" cap="small" dirty="0" smtClean="0">
                <a:solidFill>
                  <a:schemeClr val="tx2">
                    <a:lumMod val="10000"/>
                  </a:schemeClr>
                </a:solidFill>
                <a:latin typeface="Cambria" panose="02040503050406030204" pitchFamily="18" charset="0"/>
              </a:rPr>
              <a:t>Youth</a:t>
            </a:r>
            <a:endParaRPr lang="en-US" sz="5400" b="1" cap="small" dirty="0">
              <a:solidFill>
                <a:schemeClr val="tx2">
                  <a:lumMod val="10000"/>
                </a:schemeClr>
              </a:solidFill>
              <a:latin typeface="Cambria" panose="02040503050406030204" pitchFamily="18" charset="0"/>
            </a:endParaRPr>
          </a:p>
        </p:txBody>
      </p:sp>
      <p:sp>
        <p:nvSpPr>
          <p:cNvPr id="2" name="Subtitle 1"/>
          <p:cNvSpPr>
            <a:spLocks noGrp="1"/>
          </p:cNvSpPr>
          <p:nvPr>
            <p:ph type="body" sz="half" idx="2"/>
          </p:nvPr>
        </p:nvSpPr>
        <p:spPr>
          <a:xfrm>
            <a:off x="5029200" y="3276600"/>
            <a:ext cx="4114800" cy="3581400"/>
          </a:xfrm>
        </p:spPr>
        <p:txBody>
          <a:bodyPr>
            <a:normAutofit fontScale="32500" lnSpcReduction="20000"/>
          </a:bodyPr>
          <a:lstStyle/>
          <a:p>
            <a:pPr algn="ctr">
              <a:lnSpc>
                <a:spcPct val="120000"/>
              </a:lnSpc>
            </a:pPr>
            <a:r>
              <a:rPr lang="en-US" sz="14800" cap="small" dirty="0">
                <a:latin typeface="Cambria" panose="02040503050406030204" pitchFamily="18" charset="0"/>
              </a:rPr>
              <a:t>Welcome!</a:t>
            </a:r>
          </a:p>
          <a:p>
            <a:pPr algn="ctr">
              <a:lnSpc>
                <a:spcPct val="120000"/>
              </a:lnSpc>
            </a:pPr>
            <a:r>
              <a:rPr lang="en-US" sz="9600" dirty="0">
                <a:solidFill>
                  <a:schemeClr val="tx1"/>
                </a:solidFill>
                <a:latin typeface="Cambria" panose="02040503050406030204" pitchFamily="18" charset="0"/>
              </a:rPr>
              <a:t>This class is presented by the </a:t>
            </a:r>
            <a:r>
              <a:rPr lang="en-US" sz="9600" dirty="0" smtClean="0">
                <a:solidFill>
                  <a:schemeClr val="tx1"/>
                </a:solidFill>
                <a:latin typeface="Cambria" panose="02040503050406030204" pitchFamily="18" charset="0"/>
              </a:rPr>
              <a:t>Public Library Academy and </a:t>
            </a:r>
            <a:r>
              <a:rPr lang="en-US" sz="9600" dirty="0">
                <a:solidFill>
                  <a:schemeClr val="tx1"/>
                </a:solidFill>
                <a:latin typeface="Cambria" panose="02040503050406030204" pitchFamily="18" charset="0"/>
              </a:rPr>
              <a:t>sponsored </a:t>
            </a:r>
            <a:r>
              <a:rPr lang="en-US" sz="9600" dirty="0" smtClean="0">
                <a:latin typeface="Cambria" panose="02040503050406030204" pitchFamily="18" charset="0"/>
              </a:rPr>
              <a:t>by</a:t>
            </a:r>
            <a:r>
              <a:rPr lang="en-US" sz="9600" dirty="0" smtClean="0">
                <a:solidFill>
                  <a:schemeClr val="tx1"/>
                </a:solidFill>
                <a:latin typeface="Cambria" panose="02040503050406030204" pitchFamily="18" charset="0"/>
              </a:rPr>
              <a:t> </a:t>
            </a:r>
            <a:r>
              <a:rPr lang="en-US" sz="9600" dirty="0">
                <a:solidFill>
                  <a:schemeClr val="tx1"/>
                </a:solidFill>
                <a:latin typeface="Cambria" panose="02040503050406030204" pitchFamily="18" charset="0"/>
              </a:rPr>
              <a:t>a grant from IMLS</a:t>
            </a:r>
            <a:r>
              <a:rPr lang="en-US" sz="9600" dirty="0">
                <a:solidFill>
                  <a:schemeClr val="tx1"/>
                </a:solidFill>
              </a:rPr>
              <a:t>.</a:t>
            </a:r>
          </a:p>
          <a:p>
            <a:pPr>
              <a:lnSpc>
                <a:spcPct val="120000"/>
              </a:lnSpc>
            </a:pPr>
            <a:endParaRPr lang="en-US" dirty="0"/>
          </a:p>
        </p:txBody>
      </p:sp>
      <p:pic>
        <p:nvPicPr>
          <p:cNvPr id="1028" name="Picture 4"/>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482" r="3482"/>
          <a:stretch>
            <a:fillRect/>
          </a:stretch>
        </p:blipFill>
        <p:spPr bwMode="auto">
          <a:xfrm>
            <a:off x="822960" y="914400"/>
            <a:ext cx="4206240"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LS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8351" y="5209701"/>
            <a:ext cx="3675458" cy="167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78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533400" y="457200"/>
            <a:ext cx="7239000" cy="701040"/>
          </a:xfrm>
        </p:spPr>
        <p:txBody>
          <a:bodyPr>
            <a:normAutofit/>
          </a:bodyPr>
          <a:lstStyle/>
          <a:p>
            <a:pPr algn="ctr"/>
            <a:r>
              <a:rPr lang="en-US" sz="3500" cap="small" dirty="0" smtClean="0">
                <a:solidFill>
                  <a:srgbClr val="A50021"/>
                </a:solidFill>
              </a:rPr>
              <a:t>Experiences build connections!</a:t>
            </a:r>
            <a:endParaRPr lang="en-US" sz="3500" cap="small" dirty="0">
              <a:solidFill>
                <a:srgbClr val="A50021"/>
              </a:solidFill>
            </a:endParaRPr>
          </a:p>
        </p:txBody>
      </p:sp>
      <p:sp>
        <p:nvSpPr>
          <p:cNvPr id="2" name="Content Placeholder 1"/>
          <p:cNvSpPr>
            <a:spLocks noGrp="1"/>
          </p:cNvSpPr>
          <p:nvPr>
            <p:ph idx="1"/>
          </p:nvPr>
        </p:nvSpPr>
        <p:spPr>
          <a:xfrm>
            <a:off x="152400" y="1609416"/>
            <a:ext cx="8382000" cy="5096184"/>
          </a:xfrm>
          <a:solidFill>
            <a:srgbClr val="F4E7ED"/>
          </a:solidFill>
        </p:spPr>
        <p:txBody>
          <a:bodyPr/>
          <a:lstStyle/>
          <a:p>
            <a:r>
              <a:rPr lang="en-US" sz="3200" dirty="0"/>
              <a:t>Early experiences physically determine how the brain is wired and create new synapses</a:t>
            </a:r>
          </a:p>
          <a:p>
            <a:r>
              <a:rPr lang="en-US" sz="3200" dirty="0"/>
              <a:t>Repetition of experiences strengthen them</a:t>
            </a:r>
          </a:p>
          <a:p>
            <a:r>
              <a:rPr lang="en-US" sz="3200" dirty="0"/>
              <a:t>Touch, sound, sight, taste and smell all build connections</a:t>
            </a:r>
          </a:p>
          <a:p>
            <a:endParaRPr lang="en-US" sz="3200" dirty="0"/>
          </a:p>
        </p:txBody>
      </p:sp>
    </p:spTree>
    <p:extLst>
      <p:ext uri="{BB962C8B-B14F-4D97-AF65-F5344CB8AC3E}">
        <p14:creationId xmlns:p14="http://schemas.microsoft.com/office/powerpoint/2010/main" val="518141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853440"/>
          </a:xfrm>
        </p:spPr>
        <p:txBody>
          <a:bodyPr>
            <a:normAutofit fontScale="90000"/>
          </a:bodyPr>
          <a:lstStyle/>
          <a:p>
            <a:pPr algn="ctr"/>
            <a:r>
              <a:rPr lang="en-US" sz="4000" cap="small" dirty="0">
                <a:solidFill>
                  <a:srgbClr val="C00000"/>
                </a:solidFill>
              </a:rPr>
              <a:t>What can babies do?</a:t>
            </a:r>
            <a:br>
              <a:rPr lang="en-US" sz="4000" cap="small" dirty="0">
                <a:solidFill>
                  <a:srgbClr val="C00000"/>
                </a:solidFill>
              </a:rPr>
            </a:br>
            <a:endParaRPr lang="en-US" cap="small" dirty="0">
              <a:solidFill>
                <a:srgbClr val="A50021"/>
              </a:solidFill>
            </a:endParaRPr>
          </a:p>
        </p:txBody>
      </p:sp>
      <p:sp>
        <p:nvSpPr>
          <p:cNvPr id="4" name="Content Placeholder 3"/>
          <p:cNvSpPr>
            <a:spLocks noGrp="1"/>
          </p:cNvSpPr>
          <p:nvPr>
            <p:ph idx="1"/>
          </p:nvPr>
        </p:nvSpPr>
        <p:spPr>
          <a:xfrm>
            <a:off x="457200" y="1219200"/>
            <a:ext cx="8153400" cy="5638800"/>
          </a:xfrm>
          <a:solidFill>
            <a:srgbClr val="F4E7ED"/>
          </a:solidFill>
        </p:spPr>
        <p:txBody>
          <a:bodyPr/>
          <a:lstStyle/>
          <a:p>
            <a:pPr marL="0" indent="0" algn="ctr">
              <a:buNone/>
            </a:pPr>
            <a:r>
              <a:rPr lang="en-US" dirty="0"/>
              <a:t>Quite a lot!</a:t>
            </a:r>
          </a:p>
          <a:p>
            <a:pPr marL="0" indent="0">
              <a:buNone/>
            </a:pPr>
            <a:endParaRPr lang="en-US" dirty="0"/>
          </a:p>
          <a:p>
            <a:r>
              <a:rPr lang="en-US" dirty="0"/>
              <a:t>Hearing is well developed but can’t hear some low, quiet tones</a:t>
            </a:r>
          </a:p>
          <a:p>
            <a:r>
              <a:rPr lang="en-US" dirty="0"/>
              <a:t>Sense of touch is developed </a:t>
            </a:r>
          </a:p>
          <a:p>
            <a:r>
              <a:rPr lang="en-US" dirty="0"/>
              <a:t>Sight changes dramatically during first 7 months</a:t>
            </a:r>
          </a:p>
          <a:p>
            <a:endParaRPr lang="en-US" dirty="0"/>
          </a:p>
          <a:p>
            <a:pPr marL="0" indent="0" algn="ctr">
              <a:buNone/>
            </a:pPr>
            <a:r>
              <a:rPr lang="en-US" sz="3200" dirty="0"/>
              <a:t>T</a:t>
            </a:r>
            <a:r>
              <a:rPr lang="en-US" sz="3200" dirty="0" smtClean="0"/>
              <a:t>his </a:t>
            </a:r>
            <a:r>
              <a:rPr lang="en-US" sz="3200" dirty="0"/>
              <a:t>fits perfectly into the first stage of </a:t>
            </a:r>
            <a:r>
              <a:rPr lang="en-US" sz="3200" dirty="0" smtClean="0"/>
              <a:t>development!</a:t>
            </a:r>
            <a:endParaRPr lang="en-US" sz="3200" dirty="0"/>
          </a:p>
          <a:p>
            <a:endParaRPr lang="en-US" dirty="0"/>
          </a:p>
        </p:txBody>
      </p:sp>
    </p:spTree>
    <p:extLst>
      <p:ext uri="{BB962C8B-B14F-4D97-AF65-F5344CB8AC3E}">
        <p14:creationId xmlns:p14="http://schemas.microsoft.com/office/powerpoint/2010/main" val="1672725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234440"/>
          </a:xfrm>
        </p:spPr>
        <p:txBody>
          <a:bodyPr>
            <a:normAutofit/>
          </a:bodyPr>
          <a:lstStyle/>
          <a:p>
            <a:r>
              <a:rPr lang="en-US" sz="4000" cap="small" dirty="0">
                <a:solidFill>
                  <a:srgbClr val="A50021"/>
                </a:solidFill>
              </a:rPr>
              <a:t/>
            </a:r>
            <a:br>
              <a:rPr lang="en-US" sz="4000" cap="small" dirty="0">
                <a:solidFill>
                  <a:srgbClr val="A50021"/>
                </a:solidFill>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8884424"/>
              </p:ext>
            </p:extLst>
          </p:nvPr>
        </p:nvGraphicFramePr>
        <p:xfrm>
          <a:off x="457200" y="1609725"/>
          <a:ext cx="76962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9600" y="381000"/>
            <a:ext cx="7010400" cy="1138773"/>
          </a:xfrm>
          <a:prstGeom prst="rect">
            <a:avLst/>
          </a:prstGeom>
          <a:noFill/>
        </p:spPr>
        <p:txBody>
          <a:bodyPr wrap="square" rtlCol="0">
            <a:spAutoFit/>
          </a:bodyPr>
          <a:lstStyle/>
          <a:p>
            <a:pPr algn="ctr"/>
            <a:r>
              <a:rPr lang="en-US" sz="3400" b="1" cap="small" dirty="0">
                <a:solidFill>
                  <a:srgbClr val="A50021"/>
                </a:solidFill>
              </a:rPr>
              <a:t>During this stage, the child begins to develop:</a:t>
            </a:r>
            <a:endParaRPr lang="en-US" sz="3400" b="1" dirty="0">
              <a:solidFill>
                <a:srgbClr val="A50021"/>
              </a:solidFill>
            </a:endParaRPr>
          </a:p>
        </p:txBody>
      </p:sp>
    </p:spTree>
    <p:extLst>
      <p:ext uri="{BB962C8B-B14F-4D97-AF65-F5344CB8AC3E}">
        <p14:creationId xmlns:p14="http://schemas.microsoft.com/office/powerpoint/2010/main" val="2097318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242" y="228600"/>
            <a:ext cx="7239000" cy="624840"/>
          </a:xfrm>
        </p:spPr>
        <p:txBody>
          <a:bodyPr>
            <a:noAutofit/>
          </a:bodyPr>
          <a:lstStyle/>
          <a:p>
            <a:pPr algn="ctr"/>
            <a:r>
              <a:rPr lang="en-US" sz="3200" cap="small" dirty="0" smtClean="0">
                <a:solidFill>
                  <a:srgbClr val="C00000"/>
                </a:solidFill>
              </a:rPr>
              <a:t>Things that give children the best start</a:t>
            </a:r>
            <a:endParaRPr lang="en-US" sz="3200" cap="small" dirty="0">
              <a:solidFill>
                <a:srgbClr val="C00000"/>
              </a:solidFill>
            </a:endParaRPr>
          </a:p>
        </p:txBody>
      </p:sp>
      <p:sp>
        <p:nvSpPr>
          <p:cNvPr id="3" name="Content Placeholder 2"/>
          <p:cNvSpPr>
            <a:spLocks noGrp="1"/>
          </p:cNvSpPr>
          <p:nvPr>
            <p:ph idx="1"/>
          </p:nvPr>
        </p:nvSpPr>
        <p:spPr>
          <a:xfrm>
            <a:off x="457200" y="1609416"/>
            <a:ext cx="7543800" cy="4846320"/>
          </a:xfrm>
        </p:spPr>
        <p:txBody>
          <a:bodyPr>
            <a:normAutofit/>
          </a:bodyPr>
          <a:lstStyle/>
          <a:p>
            <a:r>
              <a:rPr lang="en-US" sz="2800" dirty="0" smtClean="0"/>
              <a:t>Interaction</a:t>
            </a:r>
          </a:p>
          <a:p>
            <a:r>
              <a:rPr lang="en-US" sz="2800" dirty="0" smtClean="0"/>
              <a:t>Touch</a:t>
            </a:r>
            <a:endParaRPr lang="en-US" sz="2800" dirty="0"/>
          </a:p>
          <a:p>
            <a:r>
              <a:rPr lang="en-US" sz="2800" dirty="0" smtClean="0"/>
              <a:t>Safe environment</a:t>
            </a:r>
            <a:endParaRPr lang="en-US" sz="2800" dirty="0"/>
          </a:p>
          <a:p>
            <a:r>
              <a:rPr lang="en-US" sz="2800" dirty="0" smtClean="0"/>
              <a:t>Self </a:t>
            </a:r>
            <a:r>
              <a:rPr lang="en-US" sz="2800" dirty="0"/>
              <a:t>Esteem </a:t>
            </a:r>
            <a:endParaRPr lang="en-US" sz="2800" dirty="0" smtClean="0"/>
          </a:p>
          <a:p>
            <a:r>
              <a:rPr lang="en-US" sz="2800" dirty="0" smtClean="0"/>
              <a:t>Communication</a:t>
            </a:r>
            <a:endParaRPr lang="en-US" sz="2800" dirty="0"/>
          </a:p>
          <a:p>
            <a:r>
              <a:rPr lang="en-US" sz="2800" dirty="0" smtClean="0"/>
              <a:t>Play</a:t>
            </a:r>
          </a:p>
          <a:p>
            <a:r>
              <a:rPr lang="en-US" sz="2800" dirty="0" smtClean="0"/>
              <a:t>Music </a:t>
            </a:r>
          </a:p>
          <a:p>
            <a:r>
              <a:rPr lang="en-US" sz="2800" dirty="0" smtClean="0"/>
              <a:t>Reading</a:t>
            </a:r>
            <a:endParaRPr lang="en-US" sz="2800" dirty="0"/>
          </a:p>
        </p:txBody>
      </p:sp>
      <p:pic>
        <p:nvPicPr>
          <p:cNvPr id="2051" name="Picture 3" descr="C:\Users\Leslie\AppData\Local\Microsoft\Windows\INetCache\IE\0F24QS00\3673638844_b4d305f5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2622042" cy="39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9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3600" dirty="0" smtClean="0">
                <a:solidFill>
                  <a:srgbClr val="C00000"/>
                </a:solidFill>
                <a:latin typeface="Cambria" panose="02040503050406030204" pitchFamily="18" charset="0"/>
              </a:rPr>
              <a:t> </a:t>
            </a:r>
            <a:r>
              <a:rPr lang="en-US" sz="3600" cap="small" dirty="0" smtClean="0">
                <a:solidFill>
                  <a:srgbClr val="C00000"/>
                </a:solidFill>
                <a:latin typeface="Cambria" panose="02040503050406030204" pitchFamily="18" charset="0"/>
              </a:rPr>
              <a:t>What’s our role on this stage of development?</a:t>
            </a:r>
            <a:endParaRPr lang="en-US" sz="3600" cap="small" dirty="0">
              <a:solidFill>
                <a:srgbClr val="C00000"/>
              </a:solidFill>
              <a:latin typeface="Cambria" panose="02040503050406030204" pitchFamily="18" charset="0"/>
            </a:endParaRPr>
          </a:p>
        </p:txBody>
      </p:sp>
      <p:sp>
        <p:nvSpPr>
          <p:cNvPr id="5" name="Content Placeholder 2"/>
          <p:cNvSpPr>
            <a:spLocks noGrp="1"/>
          </p:cNvSpPr>
          <p:nvPr>
            <p:ph idx="1"/>
          </p:nvPr>
        </p:nvSpPr>
        <p:spPr>
          <a:solidFill>
            <a:schemeClr val="bg2"/>
          </a:solidFill>
        </p:spPr>
        <p:txBody>
          <a:bodyPr>
            <a:normAutofit/>
          </a:bodyPr>
          <a:lstStyle/>
          <a:p>
            <a:pPr marL="0" indent="0">
              <a:buNone/>
            </a:pPr>
            <a:endParaRPr lang="en-US" dirty="0" smtClean="0">
              <a:latin typeface="Cambria" panose="02040503050406030204" pitchFamily="18" charset="0"/>
            </a:endParaRPr>
          </a:p>
          <a:p>
            <a:pPr>
              <a:buFont typeface="Wingdings" panose="05000000000000000000" pitchFamily="2" charset="2"/>
              <a:buChar char="v"/>
            </a:pPr>
            <a:r>
              <a:rPr lang="en-US" sz="3200" dirty="0" smtClean="0">
                <a:latin typeface="Cambria" panose="02040503050406030204" pitchFamily="18" charset="0"/>
              </a:rPr>
              <a:t>Libraries </a:t>
            </a:r>
            <a:r>
              <a:rPr lang="en-US" sz="3200" dirty="0">
                <a:latin typeface="Cambria" panose="02040503050406030204" pitchFamily="18" charset="0"/>
              </a:rPr>
              <a:t>provide free, safe environments that offer repeated exposure to positive interactions during those critical years from birth to age </a:t>
            </a:r>
            <a:r>
              <a:rPr lang="en-US" sz="3200" dirty="0" smtClean="0">
                <a:latin typeface="Cambria" panose="02040503050406030204" pitchFamily="18" charset="0"/>
              </a:rPr>
              <a:t>2. </a:t>
            </a:r>
            <a:endParaRPr lang="en-US" sz="3200" b="1"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297762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239000" cy="624840"/>
          </a:xfrm>
        </p:spPr>
        <p:txBody>
          <a:bodyPr>
            <a:normAutofit/>
          </a:bodyPr>
          <a:lstStyle/>
          <a:p>
            <a:pPr algn="ctr"/>
            <a:r>
              <a:rPr lang="en-US" sz="3000" cap="small" dirty="0" err="1" smtClean="0">
                <a:solidFill>
                  <a:srgbClr val="C00000"/>
                </a:solidFill>
              </a:rPr>
              <a:t>Lapsit</a:t>
            </a:r>
            <a:r>
              <a:rPr lang="en-US" sz="3000" cap="small" dirty="0" smtClean="0">
                <a:solidFill>
                  <a:srgbClr val="C00000"/>
                </a:solidFill>
              </a:rPr>
              <a:t> Classes for the very young</a:t>
            </a:r>
            <a:endParaRPr lang="en-US" sz="3000" cap="small" dirty="0">
              <a:solidFill>
                <a:srgbClr val="C00000"/>
              </a:solidFill>
            </a:endParaRPr>
          </a:p>
        </p:txBody>
      </p:sp>
      <p:sp>
        <p:nvSpPr>
          <p:cNvPr id="3" name="Content Placeholder 2"/>
          <p:cNvSpPr>
            <a:spLocks noGrp="1"/>
          </p:cNvSpPr>
          <p:nvPr>
            <p:ph idx="1"/>
          </p:nvPr>
        </p:nvSpPr>
        <p:spPr>
          <a:xfrm>
            <a:off x="304800" y="1143000"/>
            <a:ext cx="7391400" cy="5312736"/>
          </a:xfrm>
        </p:spPr>
        <p:txBody>
          <a:bodyPr>
            <a:normAutofit fontScale="92500"/>
          </a:bodyPr>
          <a:lstStyle/>
          <a:p>
            <a:pPr marL="0" indent="0">
              <a:buNone/>
            </a:pPr>
            <a:r>
              <a:rPr lang="en-US" sz="2800" dirty="0" smtClean="0"/>
              <a:t>For </a:t>
            </a:r>
            <a:r>
              <a:rPr lang="en-US" sz="2800" dirty="0"/>
              <a:t>babies and toddlers:</a:t>
            </a:r>
          </a:p>
          <a:p>
            <a:r>
              <a:rPr lang="en-US" dirty="0"/>
              <a:t>Singing</a:t>
            </a:r>
          </a:p>
          <a:p>
            <a:r>
              <a:rPr lang="en-US" dirty="0"/>
              <a:t>Reading</a:t>
            </a:r>
          </a:p>
          <a:p>
            <a:r>
              <a:rPr lang="en-US" dirty="0"/>
              <a:t>Moving</a:t>
            </a:r>
          </a:p>
          <a:p>
            <a:r>
              <a:rPr lang="en-US" dirty="0"/>
              <a:t>Playing</a:t>
            </a:r>
          </a:p>
          <a:p>
            <a:endParaRPr lang="en-US" dirty="0"/>
          </a:p>
          <a:p>
            <a:pPr marL="0" indent="0">
              <a:buNone/>
            </a:pPr>
            <a:r>
              <a:rPr lang="en-US" sz="2800" dirty="0"/>
              <a:t>For parents and </a:t>
            </a:r>
            <a:r>
              <a:rPr lang="en-US" sz="2800" dirty="0" smtClean="0"/>
              <a:t>caregivers (show them how to):</a:t>
            </a:r>
            <a:endParaRPr lang="en-US" sz="2800" dirty="0"/>
          </a:p>
          <a:p>
            <a:r>
              <a:rPr lang="en-US" dirty="0" smtClean="0"/>
              <a:t>Sing</a:t>
            </a:r>
            <a:endParaRPr lang="en-US" dirty="0"/>
          </a:p>
          <a:p>
            <a:r>
              <a:rPr lang="en-US" dirty="0"/>
              <a:t>Read</a:t>
            </a:r>
          </a:p>
          <a:p>
            <a:r>
              <a:rPr lang="en-US" dirty="0"/>
              <a:t>Move </a:t>
            </a:r>
          </a:p>
          <a:p>
            <a:r>
              <a:rPr lang="en-US" dirty="0"/>
              <a:t>Play - with their children to encourage learning and literacy</a:t>
            </a:r>
          </a:p>
          <a:p>
            <a:endParaRPr lang="en-US" dirty="0"/>
          </a:p>
        </p:txBody>
      </p:sp>
    </p:spTree>
    <p:extLst>
      <p:ext uri="{BB962C8B-B14F-4D97-AF65-F5344CB8AC3E}">
        <p14:creationId xmlns:p14="http://schemas.microsoft.com/office/powerpoint/2010/main" val="641593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162800" cy="685800"/>
          </a:xfrm>
        </p:spPr>
        <p:txBody>
          <a:bodyPr>
            <a:normAutofit/>
          </a:bodyPr>
          <a:lstStyle/>
          <a:p>
            <a:pPr algn="ctr"/>
            <a:r>
              <a:rPr lang="en-US" sz="3700" cap="small" dirty="0" smtClean="0">
                <a:solidFill>
                  <a:srgbClr val="A50021"/>
                </a:solidFill>
              </a:rPr>
              <a:t>Lapsit basics</a:t>
            </a:r>
            <a:endParaRPr lang="en-US" sz="3700" cap="small" dirty="0">
              <a:solidFill>
                <a:srgbClr val="A50021"/>
              </a:solidFill>
            </a:endParaRPr>
          </a:p>
        </p:txBody>
      </p:sp>
      <p:sp>
        <p:nvSpPr>
          <p:cNvPr id="6" name="Content Placeholder 5"/>
          <p:cNvSpPr>
            <a:spLocks noGrp="1"/>
          </p:cNvSpPr>
          <p:nvPr>
            <p:ph sz="half" idx="1"/>
          </p:nvPr>
        </p:nvSpPr>
        <p:spPr>
          <a:xfrm>
            <a:off x="457200" y="1066800"/>
            <a:ext cx="7239000" cy="5438552"/>
          </a:xfrm>
        </p:spPr>
        <p:txBody>
          <a:bodyPr>
            <a:normAutofit/>
          </a:bodyPr>
          <a:lstStyle/>
          <a:p>
            <a:r>
              <a:rPr lang="en-US" dirty="0" smtClean="0"/>
              <a:t>Sit in a circle facing each other</a:t>
            </a:r>
          </a:p>
          <a:p>
            <a:r>
              <a:rPr lang="en-US" dirty="0" smtClean="0"/>
              <a:t>Every child has an adult</a:t>
            </a:r>
          </a:p>
          <a:p>
            <a:r>
              <a:rPr lang="en-US" dirty="0" smtClean="0"/>
              <a:t>Short and sweet</a:t>
            </a:r>
          </a:p>
          <a:p>
            <a:r>
              <a:rPr lang="en-US" dirty="0" smtClean="0"/>
              <a:t>Music is important</a:t>
            </a:r>
          </a:p>
          <a:p>
            <a:r>
              <a:rPr lang="en-US" dirty="0" smtClean="0"/>
              <a:t>Rhymes and rhythm </a:t>
            </a:r>
          </a:p>
          <a:p>
            <a:r>
              <a:rPr lang="en-US" dirty="0" smtClean="0"/>
              <a:t>Few short books with little text</a:t>
            </a:r>
          </a:p>
          <a:p>
            <a:r>
              <a:rPr lang="en-US" dirty="0" smtClean="0"/>
              <a:t>Play time</a:t>
            </a:r>
          </a:p>
          <a:p>
            <a:r>
              <a:rPr lang="en-US" dirty="0" smtClean="0"/>
              <a:t>Printed page for adults to take home</a:t>
            </a:r>
          </a:p>
          <a:p>
            <a:endParaRPr lang="en-US" dirty="0" smtClean="0"/>
          </a:p>
          <a:p>
            <a:endParaRPr lang="en-US" dirty="0" smtClean="0"/>
          </a:p>
          <a:p>
            <a:endParaRPr lang="en-US" dirty="0"/>
          </a:p>
        </p:txBody>
      </p:sp>
    </p:spTree>
    <p:extLst>
      <p:ext uri="{BB962C8B-B14F-4D97-AF65-F5344CB8AC3E}">
        <p14:creationId xmlns:p14="http://schemas.microsoft.com/office/powerpoint/2010/main" val="2169502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7640"/>
            <a:ext cx="7696200" cy="899160"/>
          </a:xfrm>
          <a:prstGeom prst="rect">
            <a:avLst/>
          </a:prstGeom>
        </p:spPr>
        <p:txBody>
          <a:bodyPr>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defTabSz="914400"/>
            <a:r>
              <a:rPr lang="en-US" sz="3600" cap="small" dirty="0" smtClean="0">
                <a:solidFill>
                  <a:srgbClr val="A50021"/>
                </a:solidFill>
              </a:rPr>
              <a:t>Songs, bounces and </a:t>
            </a:r>
            <a:r>
              <a:rPr lang="en-US" sz="3600" cap="small" dirty="0" err="1" smtClean="0">
                <a:solidFill>
                  <a:srgbClr val="A50021"/>
                </a:solidFill>
              </a:rPr>
              <a:t>fingerplays</a:t>
            </a:r>
            <a:endParaRPr lang="en-US" sz="3600" cap="small" dirty="0">
              <a:solidFill>
                <a:srgbClr val="A50021"/>
              </a:solidFill>
            </a:endParaRPr>
          </a:p>
        </p:txBody>
      </p:sp>
      <p:pic>
        <p:nvPicPr>
          <p:cNvPr id="6" name="iwuKx5m0K9M"/>
          <p:cNvPicPr>
            <a:picLocks noRot="1" noChangeAspect="1"/>
          </p:cNvPicPr>
          <p:nvPr>
            <a:videoFile r:link="rId2"/>
          </p:nvPr>
        </p:nvPicPr>
        <p:blipFill>
          <a:blip r:embed="rId7"/>
          <a:stretch>
            <a:fillRect/>
          </a:stretch>
        </p:blipFill>
        <p:spPr>
          <a:xfrm>
            <a:off x="0" y="1393371"/>
            <a:ext cx="8534400" cy="5486400"/>
          </a:xfrm>
          <a:prstGeom prst="rect">
            <a:avLst/>
          </a:prstGeom>
        </p:spPr>
      </p:pic>
    </p:spTree>
    <p:controls>
      <mc:AlternateContent xmlns:mc="http://schemas.openxmlformats.org/markup-compatibility/2006">
        <mc:Choice xmlns:v="urn:schemas-microsoft-com:vml" Requires="v">
          <p:control spid="23684" r:id="rId3" imgW="7543800" imgH="5867280"/>
        </mc:Choice>
        <mc:Fallback>
          <p:control r:id="rId3" imgW="7543800" imgH="5867280">
            <p:pic>
              <p:nvPicPr>
                <p:cNvPr id="3" name="WebBrowser1"/>
                <p:cNvPicPr preferRelativeResize="0">
                  <a:picLocks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14300" y="838200"/>
                  <a:ext cx="7924800" cy="5867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224233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1143000"/>
          </a:xfrm>
        </p:spPr>
        <p:txBody>
          <a:bodyPr>
            <a:normAutofit fontScale="90000"/>
          </a:bodyPr>
          <a:lstStyle/>
          <a:p>
            <a:pPr algn="ctr"/>
            <a:r>
              <a:rPr lang="en-US" sz="4000" cap="small" dirty="0">
                <a:solidFill>
                  <a:srgbClr val="A50021"/>
                </a:solidFill>
              </a:rPr>
              <a:t>Songs, bounces and </a:t>
            </a:r>
            <a:r>
              <a:rPr lang="en-US" sz="4000" cap="small" dirty="0" err="1">
                <a:solidFill>
                  <a:srgbClr val="A50021"/>
                </a:solidFill>
              </a:rPr>
              <a:t>fingerplays</a:t>
            </a:r>
            <a:r>
              <a:rPr lang="en-US" sz="4000" cap="small" dirty="0">
                <a:solidFill>
                  <a:srgbClr val="A50021"/>
                </a:solidFill>
              </a:rPr>
              <a:t/>
            </a:r>
            <a:br>
              <a:rPr lang="en-US" sz="4000" cap="small" dirty="0">
                <a:solidFill>
                  <a:srgbClr val="A50021"/>
                </a:solidFill>
              </a:rPr>
            </a:br>
            <a:endParaRPr lang="en-US" dirty="0"/>
          </a:p>
        </p:txBody>
      </p:sp>
      <p:pic>
        <p:nvPicPr>
          <p:cNvPr id="4" name="xsUPj11HVKc"/>
          <p:cNvPicPr>
            <a:picLocks noGrp="1" noRot="1" noChangeAspect="1"/>
          </p:cNvPicPr>
          <p:nvPr>
            <p:ph idx="1"/>
            <a:videoFile r:link="rId1"/>
          </p:nvPr>
        </p:nvPicPr>
        <p:blipFill>
          <a:blip r:embed="rId4"/>
          <a:stretch>
            <a:fillRect/>
          </a:stretch>
        </p:blipFill>
        <p:spPr>
          <a:xfrm>
            <a:off x="-3629" y="1219200"/>
            <a:ext cx="9147629" cy="5638800"/>
          </a:xfrm>
          <a:prstGeom prst="rect">
            <a:avLst/>
          </a:prstGeom>
        </p:spPr>
      </p:pic>
    </p:spTree>
    <p:extLst>
      <p:ext uri="{BB962C8B-B14F-4D97-AF65-F5344CB8AC3E}">
        <p14:creationId xmlns:p14="http://schemas.microsoft.com/office/powerpoint/2010/main" val="1690762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7239000" cy="777240"/>
          </a:xfrm>
        </p:spPr>
        <p:txBody>
          <a:bodyPr>
            <a:normAutofit/>
          </a:bodyPr>
          <a:lstStyle/>
          <a:p>
            <a:pPr algn="ctr"/>
            <a:r>
              <a:rPr lang="en-US" cap="small" dirty="0" smtClean="0">
                <a:solidFill>
                  <a:srgbClr val="A50021"/>
                </a:solidFill>
              </a:rPr>
              <a:t>Creating a </a:t>
            </a:r>
            <a:r>
              <a:rPr lang="en-US" cap="small" dirty="0" err="1" smtClean="0">
                <a:solidFill>
                  <a:srgbClr val="A50021"/>
                </a:solidFill>
              </a:rPr>
              <a:t>lapsit</a:t>
            </a:r>
            <a:r>
              <a:rPr lang="en-US" cap="small" dirty="0" smtClean="0">
                <a:solidFill>
                  <a:srgbClr val="A50021"/>
                </a:solidFill>
              </a:rPr>
              <a:t> Class</a:t>
            </a:r>
            <a:endParaRPr lang="en-US" cap="small" dirty="0">
              <a:solidFill>
                <a:srgbClr val="A50021"/>
              </a:solidFill>
            </a:endParaRPr>
          </a:p>
        </p:txBody>
      </p:sp>
      <p:sp>
        <p:nvSpPr>
          <p:cNvPr id="2" name="Content Placeholder 1"/>
          <p:cNvSpPr>
            <a:spLocks noGrp="1"/>
          </p:cNvSpPr>
          <p:nvPr>
            <p:ph idx="1"/>
          </p:nvPr>
        </p:nvSpPr>
        <p:spPr>
          <a:xfrm>
            <a:off x="457200" y="1143000"/>
            <a:ext cx="7239000" cy="5312736"/>
          </a:xfrm>
        </p:spPr>
        <p:txBody>
          <a:bodyPr>
            <a:normAutofit fontScale="92500" lnSpcReduction="10000"/>
          </a:bodyPr>
          <a:lstStyle/>
          <a:p>
            <a:pPr marL="0" indent="0">
              <a:buNone/>
            </a:pPr>
            <a:r>
              <a:rPr lang="en-US" dirty="0" smtClean="0"/>
              <a:t>There’s a formula!</a:t>
            </a:r>
          </a:p>
          <a:p>
            <a:pPr marL="514350" indent="-514350">
              <a:buFont typeface="+mj-lt"/>
              <a:buAutoNum type="arabicPeriod"/>
            </a:pPr>
            <a:r>
              <a:rPr lang="en-US" dirty="0" smtClean="0"/>
              <a:t>Welcoming song</a:t>
            </a:r>
          </a:p>
          <a:p>
            <a:pPr marL="514350" indent="-514350">
              <a:buFont typeface="+mj-lt"/>
              <a:buAutoNum type="arabicPeriod"/>
            </a:pPr>
            <a:r>
              <a:rPr lang="en-US" dirty="0" smtClean="0"/>
              <a:t>Introduction time using a name rhyme or song.</a:t>
            </a:r>
          </a:p>
          <a:p>
            <a:pPr marL="514350" indent="-514350">
              <a:buFont typeface="+mj-lt"/>
              <a:buAutoNum type="arabicPeriod"/>
            </a:pPr>
            <a:r>
              <a:rPr lang="en-US" dirty="0" smtClean="0"/>
              <a:t>Action rhyme.  Rhythm is important.</a:t>
            </a:r>
          </a:p>
          <a:p>
            <a:pPr marL="514350" indent="-514350">
              <a:buFont typeface="+mj-lt"/>
              <a:buAutoNum type="arabicPeriod"/>
            </a:pPr>
            <a:r>
              <a:rPr lang="en-US" dirty="0" smtClean="0"/>
              <a:t>Finger play</a:t>
            </a:r>
          </a:p>
          <a:p>
            <a:pPr marL="514350" indent="-514350">
              <a:buFont typeface="+mj-lt"/>
              <a:buAutoNum type="arabicPeriod"/>
            </a:pPr>
            <a:r>
              <a:rPr lang="en-US" dirty="0" smtClean="0"/>
              <a:t>Short book</a:t>
            </a:r>
          </a:p>
          <a:p>
            <a:pPr marL="514350" indent="-514350">
              <a:buFont typeface="+mj-lt"/>
              <a:buAutoNum type="arabicPeriod"/>
            </a:pPr>
            <a:r>
              <a:rPr lang="en-US" dirty="0" smtClean="0"/>
              <a:t>Bounce to a song</a:t>
            </a:r>
          </a:p>
          <a:p>
            <a:pPr marL="514350" indent="-514350">
              <a:buFont typeface="+mj-lt"/>
              <a:buAutoNum type="arabicPeriod"/>
            </a:pPr>
            <a:r>
              <a:rPr lang="en-US" dirty="0" smtClean="0"/>
              <a:t>Fingerplay</a:t>
            </a:r>
          </a:p>
          <a:p>
            <a:pPr marL="514350" indent="-514350">
              <a:buFont typeface="+mj-lt"/>
              <a:buAutoNum type="arabicPeriod"/>
            </a:pPr>
            <a:r>
              <a:rPr lang="en-US" dirty="0" smtClean="0"/>
              <a:t>Short book</a:t>
            </a:r>
          </a:p>
          <a:p>
            <a:pPr marL="514350" indent="-514350">
              <a:buFont typeface="+mj-lt"/>
              <a:buAutoNum type="arabicPeriod"/>
            </a:pPr>
            <a:r>
              <a:rPr lang="en-US" dirty="0" smtClean="0"/>
              <a:t>Action rhyme</a:t>
            </a:r>
          </a:p>
          <a:p>
            <a:pPr marL="514350" indent="-514350">
              <a:buFont typeface="+mj-lt"/>
              <a:buAutoNum type="arabicPeriod"/>
            </a:pPr>
            <a:r>
              <a:rPr lang="en-US" dirty="0" smtClean="0"/>
              <a:t>Closing song</a:t>
            </a:r>
          </a:p>
          <a:p>
            <a:pPr marL="514350" indent="-514350">
              <a:buFont typeface="+mj-lt"/>
              <a:buAutoNum type="arabicPeriod"/>
            </a:pPr>
            <a:r>
              <a:rPr lang="en-US" dirty="0" smtClean="0"/>
              <a:t>Play time!</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77209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9766" y="228600"/>
            <a:ext cx="7242048" cy="701040"/>
          </a:xfrm>
        </p:spPr>
        <p:txBody>
          <a:bodyPr>
            <a:normAutofit/>
          </a:bodyPr>
          <a:lstStyle/>
          <a:p>
            <a:pPr algn="ctr"/>
            <a:r>
              <a:rPr lang="en-US" cap="small" dirty="0" smtClean="0">
                <a:solidFill>
                  <a:srgbClr val="A50021"/>
                </a:solidFill>
              </a:rPr>
              <a:t>Services for Youth Agenda</a:t>
            </a:r>
            <a:endParaRPr lang="en-US" cap="small" dirty="0">
              <a:solidFill>
                <a:srgbClr val="A50021"/>
              </a:solidFill>
            </a:endParaRPr>
          </a:p>
        </p:txBody>
      </p:sp>
      <p:sp>
        <p:nvSpPr>
          <p:cNvPr id="6" name="Content Placeholder 2"/>
          <p:cNvSpPr txBox="1">
            <a:spLocks/>
          </p:cNvSpPr>
          <p:nvPr/>
        </p:nvSpPr>
        <p:spPr>
          <a:xfrm>
            <a:off x="301752" y="1600200"/>
            <a:ext cx="8004048" cy="5029200"/>
          </a:xfrm>
          <a:prstGeom prst="rect">
            <a:avLst/>
          </a:prstGeom>
          <a:solidFill>
            <a:schemeClr val="bg2"/>
          </a:solidFill>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3400" dirty="0" smtClean="0"/>
              <a:t>Early childhood development</a:t>
            </a:r>
          </a:p>
          <a:p>
            <a:r>
              <a:rPr lang="en-US" sz="3400" dirty="0" smtClean="0"/>
              <a:t>Effective library skills that enhance development</a:t>
            </a:r>
          </a:p>
          <a:p>
            <a:r>
              <a:rPr lang="en-US" sz="3400" dirty="0"/>
              <a:t>Understanding &amp;</a:t>
            </a:r>
            <a:r>
              <a:rPr lang="en-US" sz="3400" dirty="0" smtClean="0"/>
              <a:t> </a:t>
            </a:r>
            <a:r>
              <a:rPr lang="en-US" sz="3400" dirty="0"/>
              <a:t>working with </a:t>
            </a:r>
            <a:r>
              <a:rPr lang="en-US" sz="3400" dirty="0" smtClean="0"/>
              <a:t>children and teens</a:t>
            </a:r>
            <a:endParaRPr lang="en-US" sz="3400" dirty="0"/>
          </a:p>
          <a:p>
            <a:r>
              <a:rPr lang="en-US" sz="3400" dirty="0" smtClean="0"/>
              <a:t>Reader’s advisory </a:t>
            </a:r>
          </a:p>
          <a:p>
            <a:r>
              <a:rPr lang="en-US" sz="3400" dirty="0"/>
              <a:t>E</a:t>
            </a:r>
            <a:r>
              <a:rPr lang="en-US" sz="3400" dirty="0" smtClean="0"/>
              <a:t>ducational classes </a:t>
            </a:r>
            <a:r>
              <a:rPr lang="en-US" sz="3400" dirty="0"/>
              <a:t>&amp;</a:t>
            </a:r>
            <a:r>
              <a:rPr lang="en-US" sz="3400" dirty="0" smtClean="0"/>
              <a:t> activities that promote growth</a:t>
            </a:r>
          </a:p>
          <a:p>
            <a:endParaRPr lang="en-US" sz="2400" dirty="0" smtClean="0"/>
          </a:p>
          <a:p>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3087250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1" y="228008"/>
            <a:ext cx="9296400" cy="6629992"/>
          </a:xfrm>
          <a:prstGeom prst="rect">
            <a:avLst/>
          </a:prstGeom>
        </p:spPr>
      </p:pic>
    </p:spTree>
    <p:extLst>
      <p:ext uri="{BB962C8B-B14F-4D97-AF65-F5344CB8AC3E}">
        <p14:creationId xmlns:p14="http://schemas.microsoft.com/office/powerpoint/2010/main" val="1427918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cap="small" dirty="0" smtClean="0">
                <a:solidFill>
                  <a:srgbClr val="A50021"/>
                </a:solidFill>
              </a:rPr>
              <a:t>Create your own!</a:t>
            </a:r>
            <a:endParaRPr lang="en-US" cap="small" dirty="0">
              <a:solidFill>
                <a:srgbClr val="A50021"/>
              </a:solidFill>
            </a:endParaRPr>
          </a:p>
        </p:txBody>
      </p:sp>
      <p:sp>
        <p:nvSpPr>
          <p:cNvPr id="3" name="Content Placeholder 2"/>
          <p:cNvSpPr>
            <a:spLocks noGrp="1"/>
          </p:cNvSpPr>
          <p:nvPr>
            <p:ph idx="1"/>
          </p:nvPr>
        </p:nvSpPr>
        <p:spPr>
          <a:xfrm>
            <a:off x="457200" y="1219200"/>
            <a:ext cx="7467600" cy="5486400"/>
          </a:xfrm>
          <a:solidFill>
            <a:schemeClr val="bg2">
              <a:lumMod val="90000"/>
            </a:schemeClr>
          </a:solidFill>
        </p:spPr>
        <p:txBody>
          <a:bodyPr>
            <a:normAutofit/>
          </a:bodyPr>
          <a:lstStyle/>
          <a:p>
            <a:pPr marL="0" indent="0" algn="ctr">
              <a:buNone/>
            </a:pPr>
            <a:r>
              <a:rPr lang="en-US" sz="4500" b="1" dirty="0" smtClean="0">
                <a:solidFill>
                  <a:srgbClr val="A50021"/>
                </a:solidFill>
              </a:rPr>
              <a:t>You have the information, so let’s try it!</a:t>
            </a:r>
          </a:p>
          <a:p>
            <a:pPr marL="514350" indent="-514350">
              <a:buFont typeface="+mj-lt"/>
              <a:buAutoNum type="arabicPeriod"/>
            </a:pPr>
            <a:endParaRPr lang="en-US" sz="1600" dirty="0" smtClean="0"/>
          </a:p>
          <a:p>
            <a:pPr marL="514350" indent="-514350">
              <a:buFont typeface="+mj-lt"/>
              <a:buAutoNum type="arabicPeriod"/>
            </a:pPr>
            <a:r>
              <a:rPr lang="en-US" sz="1600" dirty="0" smtClean="0"/>
              <a:t>Welcoming </a:t>
            </a:r>
            <a:r>
              <a:rPr lang="en-US" sz="1600" dirty="0"/>
              <a:t>song</a:t>
            </a:r>
          </a:p>
          <a:p>
            <a:pPr marL="514350" indent="-514350">
              <a:buFont typeface="+mj-lt"/>
              <a:buAutoNum type="arabicPeriod"/>
            </a:pPr>
            <a:r>
              <a:rPr lang="en-US" sz="1600" dirty="0"/>
              <a:t>Introduction time using a name rhyme or song.</a:t>
            </a:r>
          </a:p>
          <a:p>
            <a:pPr marL="514350" indent="-514350">
              <a:buFont typeface="+mj-lt"/>
              <a:buAutoNum type="arabicPeriod"/>
            </a:pPr>
            <a:r>
              <a:rPr lang="en-US" sz="1600" dirty="0"/>
              <a:t>Action rhyme.  Rhythm is important.</a:t>
            </a:r>
          </a:p>
          <a:p>
            <a:pPr marL="514350" indent="-514350">
              <a:buFont typeface="+mj-lt"/>
              <a:buAutoNum type="arabicPeriod"/>
            </a:pPr>
            <a:r>
              <a:rPr lang="en-US" sz="1600" dirty="0"/>
              <a:t>Finger play</a:t>
            </a:r>
          </a:p>
          <a:p>
            <a:pPr marL="514350" indent="-514350">
              <a:buFont typeface="+mj-lt"/>
              <a:buAutoNum type="arabicPeriod"/>
            </a:pPr>
            <a:r>
              <a:rPr lang="en-US" sz="1600" dirty="0"/>
              <a:t>Short book</a:t>
            </a:r>
          </a:p>
          <a:p>
            <a:pPr marL="514350" indent="-514350">
              <a:buFont typeface="+mj-lt"/>
              <a:buAutoNum type="arabicPeriod"/>
            </a:pPr>
            <a:r>
              <a:rPr lang="en-US" sz="1600" dirty="0"/>
              <a:t>Bounce to a song</a:t>
            </a:r>
          </a:p>
          <a:p>
            <a:pPr marL="514350" indent="-514350">
              <a:buFont typeface="+mj-lt"/>
              <a:buAutoNum type="arabicPeriod"/>
            </a:pPr>
            <a:r>
              <a:rPr lang="en-US" sz="1600" dirty="0" err="1"/>
              <a:t>Fingerplay</a:t>
            </a:r>
            <a:endParaRPr lang="en-US" sz="1600" dirty="0"/>
          </a:p>
          <a:p>
            <a:pPr marL="514350" indent="-514350">
              <a:buFont typeface="+mj-lt"/>
              <a:buAutoNum type="arabicPeriod"/>
            </a:pPr>
            <a:r>
              <a:rPr lang="en-US" sz="1600" dirty="0"/>
              <a:t>Short book</a:t>
            </a:r>
          </a:p>
          <a:p>
            <a:pPr marL="514350" indent="-514350">
              <a:buFont typeface="+mj-lt"/>
              <a:buAutoNum type="arabicPeriod"/>
            </a:pPr>
            <a:r>
              <a:rPr lang="en-US" sz="1600" dirty="0"/>
              <a:t>Action rhyme</a:t>
            </a:r>
          </a:p>
          <a:p>
            <a:pPr marL="514350" indent="-514350">
              <a:buFont typeface="+mj-lt"/>
              <a:buAutoNum type="arabicPeriod"/>
            </a:pPr>
            <a:r>
              <a:rPr lang="en-US" sz="1600" dirty="0"/>
              <a:t>Closing song</a:t>
            </a:r>
          </a:p>
          <a:p>
            <a:pPr marL="514350" indent="-514350">
              <a:buFont typeface="+mj-lt"/>
              <a:buAutoNum type="arabicPeriod"/>
            </a:pPr>
            <a:r>
              <a:rPr lang="en-US" sz="1600" dirty="0"/>
              <a:t>Play time!</a:t>
            </a:r>
          </a:p>
          <a:p>
            <a:pPr marL="0" indent="0" algn="ctr">
              <a:buNone/>
            </a:pPr>
            <a:endParaRPr lang="en-US" sz="1600" b="1" dirty="0">
              <a:solidFill>
                <a:srgbClr val="A50021"/>
              </a:solidFill>
            </a:endParaRPr>
          </a:p>
        </p:txBody>
      </p:sp>
      <p:pic>
        <p:nvPicPr>
          <p:cNvPr id="25604" name="Picture 4" descr="C:\Users\Leslie\AppData\Local\Microsoft\Windows\INetCache\IE\6W2UHJ4P\Baby-Boy-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727" y="4510517"/>
            <a:ext cx="1855216" cy="215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89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29640"/>
          </a:xfrm>
        </p:spPr>
        <p:txBody>
          <a:bodyPr>
            <a:normAutofit/>
          </a:bodyPr>
          <a:lstStyle/>
          <a:p>
            <a:pPr algn="ctr"/>
            <a:r>
              <a:rPr lang="en-US" cap="small" dirty="0" smtClean="0">
                <a:solidFill>
                  <a:srgbClr val="A50021"/>
                </a:solidFill>
              </a:rPr>
              <a:t>What doesn’t work?</a:t>
            </a:r>
            <a:endParaRPr lang="en-US" cap="small" dirty="0">
              <a:solidFill>
                <a:srgbClr val="A50021"/>
              </a:solidFill>
            </a:endParaRPr>
          </a:p>
        </p:txBody>
      </p:sp>
      <p:sp>
        <p:nvSpPr>
          <p:cNvPr id="5" name="Content Placeholder 4"/>
          <p:cNvSpPr>
            <a:spLocks noGrp="1"/>
          </p:cNvSpPr>
          <p:nvPr>
            <p:ph idx="1"/>
          </p:nvPr>
        </p:nvSpPr>
        <p:spPr>
          <a:xfrm>
            <a:off x="152400" y="1524000"/>
            <a:ext cx="7543800" cy="4931736"/>
          </a:xfrm>
        </p:spPr>
        <p:txBody>
          <a:bodyPr/>
          <a:lstStyle/>
          <a:p>
            <a:r>
              <a:rPr lang="en-US" dirty="0" smtClean="0"/>
              <a:t>Class that lasts too long</a:t>
            </a:r>
          </a:p>
          <a:p>
            <a:r>
              <a:rPr lang="en-US" dirty="0" smtClean="0"/>
              <a:t>Too many books and books that are too long</a:t>
            </a:r>
            <a:endParaRPr lang="en-US" dirty="0"/>
          </a:p>
          <a:p>
            <a:r>
              <a:rPr lang="en-US" dirty="0" smtClean="0"/>
              <a:t>Flannel boards and props with pieces</a:t>
            </a:r>
          </a:p>
          <a:p>
            <a:r>
              <a:rPr lang="en-US" dirty="0" smtClean="0"/>
              <a:t>Long and complicated songs</a:t>
            </a:r>
          </a:p>
          <a:p>
            <a:r>
              <a:rPr lang="en-US" dirty="0" smtClean="0"/>
              <a:t>A program that lasts too long</a:t>
            </a:r>
          </a:p>
          <a:p>
            <a:r>
              <a:rPr lang="en-US" dirty="0" smtClean="0"/>
              <a:t>Expecting babies and toddlers to pay attention and be quiet</a:t>
            </a:r>
          </a:p>
          <a:p>
            <a:r>
              <a:rPr lang="en-US" dirty="0" smtClean="0"/>
              <a:t>Expecting toddlers to sit still</a:t>
            </a:r>
          </a:p>
          <a:p>
            <a:pPr marL="0" indent="0">
              <a:buNone/>
            </a:pPr>
            <a:endParaRPr lang="en-US" dirty="0"/>
          </a:p>
          <a:p>
            <a:pPr marL="0" indent="0">
              <a:buNone/>
            </a:pPr>
            <a:r>
              <a:rPr lang="en-US" dirty="0" smtClean="0"/>
              <a:t>Other things?</a:t>
            </a:r>
          </a:p>
          <a:p>
            <a:pPr marL="0" indent="0">
              <a:buNone/>
            </a:pPr>
            <a:endParaRPr lang="en-US" dirty="0"/>
          </a:p>
          <a:p>
            <a:endParaRPr lang="en-US" dirty="0"/>
          </a:p>
        </p:txBody>
      </p:sp>
    </p:spTree>
    <p:extLst>
      <p:ext uri="{BB962C8B-B14F-4D97-AF65-F5344CB8AC3E}">
        <p14:creationId xmlns:p14="http://schemas.microsoft.com/office/powerpoint/2010/main" val="720533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153400" cy="1219200"/>
          </a:xfrm>
        </p:spPr>
        <p:txBody>
          <a:bodyPr>
            <a:noAutofit/>
          </a:bodyPr>
          <a:lstStyle/>
          <a:p>
            <a:pPr algn="ctr"/>
            <a:r>
              <a:rPr lang="en-US" sz="3000" cap="small" dirty="0" smtClean="0">
                <a:solidFill>
                  <a:srgbClr val="A50021"/>
                </a:solidFill>
              </a:rPr>
              <a:t>Ages 2 to 5 </a:t>
            </a:r>
            <a:br>
              <a:rPr lang="en-US" sz="3000" cap="small" dirty="0" smtClean="0">
                <a:solidFill>
                  <a:srgbClr val="A50021"/>
                </a:solidFill>
              </a:rPr>
            </a:br>
            <a:r>
              <a:rPr lang="en-US" sz="3000" cap="small" dirty="0" smtClean="0">
                <a:solidFill>
                  <a:srgbClr val="A50021"/>
                </a:solidFill>
              </a:rPr>
              <a:t>play </a:t>
            </a:r>
            <a:r>
              <a:rPr lang="en-US" sz="3000" cap="small" dirty="0">
                <a:solidFill>
                  <a:srgbClr val="A50021"/>
                </a:solidFill>
              </a:rPr>
              <a:t>and development is different </a:t>
            </a:r>
            <a:r>
              <a:rPr lang="en-US" sz="3000" cap="small" dirty="0" smtClean="0">
                <a:solidFill>
                  <a:srgbClr val="A50021"/>
                </a:solidFill>
              </a:rPr>
              <a:t>at this age</a:t>
            </a:r>
            <a:endParaRPr lang="en-US" sz="3000" cap="small" dirty="0">
              <a:solidFill>
                <a:srgbClr val="A50021"/>
              </a:solidFill>
            </a:endParaRPr>
          </a:p>
        </p:txBody>
      </p:sp>
      <p:sp>
        <p:nvSpPr>
          <p:cNvPr id="3" name="Content Placeholder 2"/>
          <p:cNvSpPr>
            <a:spLocks noGrp="1"/>
          </p:cNvSpPr>
          <p:nvPr>
            <p:ph idx="1"/>
          </p:nvPr>
        </p:nvSpPr>
        <p:spPr>
          <a:xfrm>
            <a:off x="228600" y="1609416"/>
            <a:ext cx="8229600" cy="4846320"/>
          </a:xfrm>
        </p:spPr>
        <p:txBody>
          <a:bodyPr>
            <a:normAutofit/>
          </a:bodyPr>
          <a:lstStyle/>
          <a:p>
            <a:endParaRPr lang="en-US" dirty="0" smtClean="0"/>
          </a:p>
          <a:p>
            <a:r>
              <a:rPr lang="en-US" sz="2800" dirty="0" smtClean="0"/>
              <a:t>Egocentric </a:t>
            </a:r>
          </a:p>
          <a:p>
            <a:r>
              <a:rPr lang="en-US" sz="2800" dirty="0" smtClean="0"/>
              <a:t>Language develops – thinks in words</a:t>
            </a:r>
          </a:p>
          <a:p>
            <a:r>
              <a:rPr lang="en-US" sz="2800" dirty="0" smtClean="0"/>
              <a:t>Play is instrumental in learning</a:t>
            </a:r>
          </a:p>
          <a:p>
            <a:r>
              <a:rPr lang="en-US" sz="2800" dirty="0" smtClean="0"/>
              <a:t>Pretend play is crucial</a:t>
            </a:r>
          </a:p>
          <a:p>
            <a:r>
              <a:rPr lang="en-US" sz="2800" dirty="0" smtClean="0"/>
              <a:t>Learning at a rapid rate </a:t>
            </a:r>
          </a:p>
          <a:p>
            <a:r>
              <a:rPr lang="en-US" sz="2800" dirty="0" smtClean="0"/>
              <a:t>Often believes inanimate objects have feelings</a:t>
            </a:r>
          </a:p>
          <a:p>
            <a:r>
              <a:rPr lang="en-US" sz="2800" dirty="0" smtClean="0"/>
              <a:t>Lacks logic</a:t>
            </a:r>
          </a:p>
          <a:p>
            <a:endParaRPr lang="en-US" dirty="0" smtClean="0"/>
          </a:p>
          <a:p>
            <a:endParaRPr lang="en-US" dirty="0"/>
          </a:p>
        </p:txBody>
      </p:sp>
    </p:spTree>
    <p:extLst>
      <p:ext uri="{BB962C8B-B14F-4D97-AF65-F5344CB8AC3E}">
        <p14:creationId xmlns:p14="http://schemas.microsoft.com/office/powerpoint/2010/main" val="2697010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203960"/>
          </a:xfrm>
        </p:spPr>
        <p:txBody>
          <a:bodyPr>
            <a:noAutofit/>
          </a:bodyPr>
          <a:lstStyle/>
          <a:p>
            <a:pPr algn="ctr"/>
            <a:r>
              <a:rPr lang="en-US" sz="3200" cap="small" dirty="0">
                <a:solidFill>
                  <a:srgbClr val="A50021"/>
                </a:solidFill>
              </a:rPr>
              <a:t>What’s our role </a:t>
            </a:r>
            <a:r>
              <a:rPr lang="en-US" sz="3200" cap="small" dirty="0" smtClean="0">
                <a:solidFill>
                  <a:srgbClr val="A50021"/>
                </a:solidFill>
              </a:rPr>
              <a:t>at this time </a:t>
            </a:r>
            <a:br>
              <a:rPr lang="en-US" sz="3200" cap="small" dirty="0" smtClean="0">
                <a:solidFill>
                  <a:srgbClr val="A50021"/>
                </a:solidFill>
              </a:rPr>
            </a:br>
            <a:r>
              <a:rPr lang="en-US" sz="3200" cap="small" dirty="0" smtClean="0">
                <a:solidFill>
                  <a:srgbClr val="A50021"/>
                </a:solidFill>
              </a:rPr>
              <a:t>in a child's life?</a:t>
            </a:r>
            <a:endParaRPr lang="en-US" sz="3200" cap="small" dirty="0">
              <a:solidFill>
                <a:srgbClr val="A50021"/>
              </a:solidFill>
            </a:endParaRPr>
          </a:p>
        </p:txBody>
      </p:sp>
      <p:sp>
        <p:nvSpPr>
          <p:cNvPr id="3" name="TextBox 2"/>
          <p:cNvSpPr txBox="1"/>
          <p:nvPr/>
        </p:nvSpPr>
        <p:spPr>
          <a:xfrm>
            <a:off x="228600" y="2133600"/>
            <a:ext cx="7696200" cy="2246769"/>
          </a:xfrm>
          <a:prstGeom prst="rect">
            <a:avLst/>
          </a:prstGeom>
          <a:solidFill>
            <a:srgbClr val="F4E7ED"/>
          </a:solidFill>
        </p:spPr>
        <p:txBody>
          <a:bodyPr wrap="square" rtlCol="0">
            <a:spAutoFit/>
          </a:bodyPr>
          <a:lstStyle/>
          <a:p>
            <a:r>
              <a:rPr lang="en-US" sz="2800" dirty="0"/>
              <a:t>L</a:t>
            </a:r>
            <a:r>
              <a:rPr lang="en-US" sz="2800" dirty="0" smtClean="0"/>
              <a:t>ibraries provide preschool classes which provides </a:t>
            </a:r>
            <a:r>
              <a:rPr lang="en-US" sz="2800" dirty="0"/>
              <a:t>the opportunity </a:t>
            </a:r>
            <a:r>
              <a:rPr lang="en-US" sz="2800" dirty="0" smtClean="0"/>
              <a:t>for children to develop </a:t>
            </a:r>
            <a:r>
              <a:rPr lang="en-US" sz="2800" dirty="0"/>
              <a:t>a love of books and reading - the most fundamental skill for learning</a:t>
            </a:r>
            <a:r>
              <a:rPr lang="en-US" sz="2800" dirty="0" smtClean="0"/>
              <a:t>. </a:t>
            </a:r>
          </a:p>
          <a:p>
            <a:endParaRPr lang="en-US" sz="2800" dirty="0"/>
          </a:p>
        </p:txBody>
      </p:sp>
    </p:spTree>
    <p:extLst>
      <p:ext uri="{BB962C8B-B14F-4D97-AF65-F5344CB8AC3E}">
        <p14:creationId xmlns:p14="http://schemas.microsoft.com/office/powerpoint/2010/main" val="2631362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543800" cy="838200"/>
          </a:xfrm>
        </p:spPr>
        <p:txBody>
          <a:bodyPr/>
          <a:lstStyle/>
          <a:p>
            <a:r>
              <a:rPr lang="en-US" cap="small" dirty="0" smtClean="0">
                <a:solidFill>
                  <a:srgbClr val="C00000"/>
                </a:solidFill>
              </a:rPr>
              <a:t>Speaking of </a:t>
            </a:r>
            <a:r>
              <a:rPr lang="en-US" cap="small" dirty="0" err="1" smtClean="0">
                <a:solidFill>
                  <a:srgbClr val="C00000"/>
                </a:solidFill>
              </a:rPr>
              <a:t>Storytimes</a:t>
            </a:r>
            <a:r>
              <a:rPr lang="en-US" cap="small" dirty="0" smtClean="0">
                <a:solidFill>
                  <a:srgbClr val="C00000"/>
                </a:solidFill>
              </a:rPr>
              <a:t>….</a:t>
            </a:r>
            <a:endParaRPr lang="en-US" cap="small" dirty="0">
              <a:solidFill>
                <a:srgbClr val="C00000"/>
              </a:solidFill>
            </a:endParaRPr>
          </a:p>
        </p:txBody>
      </p:sp>
      <p:sp>
        <p:nvSpPr>
          <p:cNvPr id="5" name="Content Placeholder 4"/>
          <p:cNvSpPr>
            <a:spLocks noGrp="1"/>
          </p:cNvSpPr>
          <p:nvPr>
            <p:ph idx="1"/>
          </p:nvPr>
        </p:nvSpPr>
        <p:spPr>
          <a:xfrm>
            <a:off x="152400" y="1143000"/>
            <a:ext cx="8458200" cy="5562600"/>
          </a:xfrm>
          <a:solidFill>
            <a:srgbClr val="C4AACD"/>
          </a:solidFill>
        </p:spPr>
        <p:txBody>
          <a:bodyPr>
            <a:normAutofit/>
          </a:bodyPr>
          <a:lstStyle/>
          <a:p>
            <a:pPr marL="0" indent="0">
              <a:buNone/>
            </a:pPr>
            <a:r>
              <a:rPr lang="en-US" dirty="0" smtClean="0"/>
              <a:t>	    </a:t>
            </a:r>
            <a:r>
              <a:rPr lang="en-US" sz="3000" b="1" cap="small" dirty="0" smtClean="0">
                <a:solidFill>
                  <a:srgbClr val="A50021"/>
                </a:solidFill>
              </a:rPr>
              <a:t>How </a:t>
            </a:r>
            <a:r>
              <a:rPr lang="en-US" sz="3000" b="1" cap="small" dirty="0">
                <a:solidFill>
                  <a:srgbClr val="A50021"/>
                </a:solidFill>
              </a:rPr>
              <a:t>T</a:t>
            </a:r>
            <a:r>
              <a:rPr lang="en-US" sz="3000" b="1" cap="small" dirty="0" smtClean="0">
                <a:solidFill>
                  <a:srgbClr val="A50021"/>
                </a:solidFill>
              </a:rPr>
              <a:t>o </a:t>
            </a:r>
            <a:r>
              <a:rPr lang="en-US" sz="3000" b="1" cap="small" dirty="0">
                <a:solidFill>
                  <a:srgbClr val="A50021"/>
                </a:solidFill>
              </a:rPr>
              <a:t>P</a:t>
            </a:r>
            <a:r>
              <a:rPr lang="en-US" sz="3000" b="1" cap="small" dirty="0" smtClean="0">
                <a:solidFill>
                  <a:srgbClr val="A50021"/>
                </a:solidFill>
              </a:rPr>
              <a:t>lan </a:t>
            </a:r>
            <a:r>
              <a:rPr lang="en-US" sz="3000" b="1" cap="small" dirty="0">
                <a:solidFill>
                  <a:srgbClr val="A50021"/>
                </a:solidFill>
              </a:rPr>
              <a:t>a </a:t>
            </a:r>
            <a:r>
              <a:rPr lang="en-US" sz="3000" b="1" cap="small" dirty="0" smtClean="0">
                <a:solidFill>
                  <a:srgbClr val="A50021"/>
                </a:solidFill>
              </a:rPr>
              <a:t>Children’s Class</a:t>
            </a:r>
            <a:endParaRPr lang="en-US" sz="3000" b="1" cap="small" dirty="0">
              <a:solidFill>
                <a:srgbClr val="A50021"/>
              </a:solidFill>
            </a:endParaRPr>
          </a:p>
          <a:p>
            <a:pPr marL="0" indent="0" algn="ctr">
              <a:buNone/>
            </a:pPr>
            <a:r>
              <a:rPr lang="en-US" i="1" dirty="0"/>
              <a:t>It’s easy as 1-2-3</a:t>
            </a:r>
          </a:p>
          <a:p>
            <a:pPr marL="514350" indent="-514350">
              <a:buFont typeface="+mj-lt"/>
              <a:buAutoNum type="arabicPeriod"/>
            </a:pPr>
            <a:r>
              <a:rPr lang="en-US" dirty="0" smtClean="0"/>
              <a:t>Choose </a:t>
            </a:r>
            <a:r>
              <a:rPr lang="en-US" dirty="0"/>
              <a:t>your books</a:t>
            </a:r>
          </a:p>
          <a:p>
            <a:pPr marL="514350" indent="-514350">
              <a:buFont typeface="+mj-lt"/>
              <a:buAutoNum type="arabicPeriod"/>
            </a:pPr>
            <a:r>
              <a:rPr lang="en-US" dirty="0" smtClean="0"/>
              <a:t>Check </a:t>
            </a:r>
            <a:r>
              <a:rPr lang="en-US" dirty="0"/>
              <a:t>for length (it really matters</a:t>
            </a:r>
            <a:r>
              <a:rPr lang="en-US" dirty="0" smtClean="0"/>
              <a:t>), </a:t>
            </a:r>
            <a:r>
              <a:rPr lang="en-US" dirty="0"/>
              <a:t>language, diversity, level of excitement. </a:t>
            </a:r>
          </a:p>
          <a:p>
            <a:pPr marL="514350" indent="-514350">
              <a:buFont typeface="+mj-lt"/>
              <a:buAutoNum type="arabicPeriod"/>
            </a:pPr>
            <a:r>
              <a:rPr lang="en-US" dirty="0" smtClean="0"/>
              <a:t>Add opening </a:t>
            </a:r>
            <a:r>
              <a:rPr lang="en-US" dirty="0"/>
              <a:t>and closing songs, musical instruments, flannel board, extension activities, etc.  </a:t>
            </a:r>
          </a:p>
          <a:p>
            <a:pPr marL="0" indent="0" algn="ctr">
              <a:buNone/>
            </a:pPr>
            <a:r>
              <a:rPr lang="en-US" sz="3000" b="1" cap="small" dirty="0">
                <a:solidFill>
                  <a:srgbClr val="A50021"/>
                </a:solidFill>
              </a:rPr>
              <a:t>Things to know:</a:t>
            </a:r>
          </a:p>
          <a:p>
            <a:r>
              <a:rPr lang="en-US" dirty="0"/>
              <a:t>Not every book works</a:t>
            </a:r>
          </a:p>
          <a:p>
            <a:r>
              <a:rPr lang="en-US" dirty="0"/>
              <a:t>It’s OK to stop reading a book if there’s no interest </a:t>
            </a:r>
            <a:r>
              <a:rPr lang="en-US" b="1" i="1" dirty="0"/>
              <a:t>AND</a:t>
            </a:r>
            <a:r>
              <a:rPr lang="en-US" dirty="0"/>
              <a:t> it’s OK to read a book again</a:t>
            </a:r>
          </a:p>
          <a:p>
            <a:endParaRPr lang="en-US" dirty="0"/>
          </a:p>
        </p:txBody>
      </p:sp>
    </p:spTree>
    <p:extLst>
      <p:ext uri="{BB962C8B-B14F-4D97-AF65-F5344CB8AC3E}">
        <p14:creationId xmlns:p14="http://schemas.microsoft.com/office/powerpoint/2010/main" val="1196784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txBody>
          <a:bodyPr>
            <a:normAutofit/>
          </a:bodyPr>
          <a:lstStyle/>
          <a:p>
            <a:pPr algn="ctr"/>
            <a:r>
              <a:rPr lang="en-US" cap="small" dirty="0" smtClean="0">
                <a:solidFill>
                  <a:srgbClr val="A50021"/>
                </a:solidFill>
              </a:rPr>
              <a:t>Storytime planning template</a:t>
            </a:r>
            <a:endParaRPr lang="en-US" cap="small" dirty="0">
              <a:solidFill>
                <a:srgbClr val="A5002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130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20000" cy="990600"/>
          </a:xfrm>
        </p:spPr>
        <p:txBody>
          <a:bodyPr>
            <a:normAutofit/>
          </a:bodyPr>
          <a:lstStyle/>
          <a:p>
            <a:r>
              <a:rPr lang="en-US" cap="small" dirty="0" smtClean="0">
                <a:solidFill>
                  <a:srgbClr val="A50021"/>
                </a:solidFill>
              </a:rPr>
              <a:t>Development of children</a:t>
            </a:r>
            <a:r>
              <a:rPr lang="en-US" cap="small" dirty="0">
                <a:solidFill>
                  <a:srgbClr val="A50021"/>
                </a:solidFill>
              </a:rPr>
              <a:t> </a:t>
            </a:r>
            <a:r>
              <a:rPr lang="en-US" cap="small" dirty="0" smtClean="0">
                <a:solidFill>
                  <a:srgbClr val="A50021"/>
                </a:solidFill>
              </a:rPr>
              <a:t>6 to 12</a:t>
            </a:r>
            <a:endParaRPr lang="en-US" cap="small" dirty="0">
              <a:solidFill>
                <a:srgbClr val="A50021"/>
              </a:solidFill>
            </a:endParaRPr>
          </a:p>
        </p:txBody>
      </p:sp>
      <p:sp>
        <p:nvSpPr>
          <p:cNvPr id="3" name="Content Placeholder 2"/>
          <p:cNvSpPr>
            <a:spLocks noGrp="1"/>
          </p:cNvSpPr>
          <p:nvPr>
            <p:ph idx="1"/>
          </p:nvPr>
        </p:nvSpPr>
        <p:spPr>
          <a:xfrm>
            <a:off x="76200" y="1371600"/>
            <a:ext cx="8610600" cy="5257800"/>
          </a:xfrm>
          <a:solidFill>
            <a:srgbClr val="F4E7ED"/>
          </a:solidFill>
        </p:spPr>
        <p:txBody>
          <a:bodyPr>
            <a:normAutofit/>
          </a:bodyPr>
          <a:lstStyle/>
          <a:p>
            <a:r>
              <a:rPr lang="en-US" dirty="0"/>
              <a:t>Learn to cooperate in group settings </a:t>
            </a:r>
          </a:p>
          <a:p>
            <a:r>
              <a:rPr lang="en-US" dirty="0"/>
              <a:t>Develop lasting friendships &amp;</a:t>
            </a:r>
            <a:r>
              <a:rPr lang="en-US" dirty="0" smtClean="0"/>
              <a:t> </a:t>
            </a:r>
            <a:r>
              <a:rPr lang="en-US" dirty="0"/>
              <a:t>begin to handle peer pressure</a:t>
            </a:r>
          </a:p>
          <a:p>
            <a:r>
              <a:rPr lang="en-US" dirty="0"/>
              <a:t>Demonstrate growing independence</a:t>
            </a:r>
          </a:p>
          <a:p>
            <a:r>
              <a:rPr lang="en-US" dirty="0"/>
              <a:t>Use problem-solving, negotiating &amp;</a:t>
            </a:r>
            <a:r>
              <a:rPr lang="en-US" dirty="0" smtClean="0"/>
              <a:t> </a:t>
            </a:r>
            <a:r>
              <a:rPr lang="en-US" dirty="0"/>
              <a:t>compromising skills with peers</a:t>
            </a:r>
          </a:p>
          <a:p>
            <a:r>
              <a:rPr lang="en-US" dirty="0"/>
              <a:t>Become sensitive to what others think of them </a:t>
            </a:r>
          </a:p>
          <a:p>
            <a:r>
              <a:rPr lang="en-US" dirty="0"/>
              <a:t>Become self-critical &amp;</a:t>
            </a:r>
            <a:r>
              <a:rPr lang="en-US" dirty="0" smtClean="0"/>
              <a:t> </a:t>
            </a:r>
            <a:r>
              <a:rPr lang="en-US" dirty="0"/>
              <a:t>begin to self-evaluate </a:t>
            </a:r>
          </a:p>
          <a:p>
            <a:r>
              <a:rPr lang="en-US" dirty="0"/>
              <a:t>Can be quite sensitive &amp;</a:t>
            </a:r>
            <a:r>
              <a:rPr lang="en-US" dirty="0" smtClean="0"/>
              <a:t> </a:t>
            </a:r>
            <a:r>
              <a:rPr lang="en-US" dirty="0"/>
              <a:t>overly dramatic</a:t>
            </a:r>
          </a:p>
          <a:p>
            <a:r>
              <a:rPr lang="en-US" dirty="0"/>
              <a:t>Changes </a:t>
            </a:r>
            <a:r>
              <a:rPr lang="en-US" dirty="0" smtClean="0"/>
              <a:t>emotions </a:t>
            </a:r>
            <a:r>
              <a:rPr lang="en-US" dirty="0"/>
              <a:t>quickly</a:t>
            </a:r>
          </a:p>
          <a:p>
            <a:endParaRPr lang="en-US" dirty="0"/>
          </a:p>
        </p:txBody>
      </p:sp>
    </p:spTree>
    <p:extLst>
      <p:ext uri="{BB962C8B-B14F-4D97-AF65-F5344CB8AC3E}">
        <p14:creationId xmlns:p14="http://schemas.microsoft.com/office/powerpoint/2010/main" val="3085569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762000"/>
          </a:xfrm>
        </p:spPr>
        <p:txBody>
          <a:bodyPr/>
          <a:lstStyle/>
          <a:p>
            <a:r>
              <a:rPr lang="en-US" cap="small" dirty="0" smtClean="0">
                <a:solidFill>
                  <a:srgbClr val="A50021"/>
                </a:solidFill>
              </a:rPr>
              <a:t>What about teens?</a:t>
            </a:r>
            <a:endParaRPr lang="en-US" cap="small" dirty="0">
              <a:solidFill>
                <a:srgbClr val="A50021"/>
              </a:solidFill>
            </a:endParaRPr>
          </a:p>
        </p:txBody>
      </p:sp>
      <p:sp>
        <p:nvSpPr>
          <p:cNvPr id="4" name="Content Placeholder 3"/>
          <p:cNvSpPr>
            <a:spLocks noGrp="1"/>
          </p:cNvSpPr>
          <p:nvPr>
            <p:ph idx="1"/>
          </p:nvPr>
        </p:nvSpPr>
        <p:spPr>
          <a:xfrm>
            <a:off x="76200" y="1219200"/>
            <a:ext cx="8610600" cy="5486400"/>
          </a:xfrm>
          <a:solidFill>
            <a:srgbClr val="F4E7ED"/>
          </a:solidFill>
        </p:spPr>
        <p:txBody>
          <a:bodyPr>
            <a:normAutofit/>
          </a:bodyPr>
          <a:lstStyle/>
          <a:p>
            <a:pPr marL="0" indent="0" algn="ctr">
              <a:buNone/>
            </a:pPr>
            <a:r>
              <a:rPr lang="en-US" sz="3500" b="1" cap="small" dirty="0">
                <a:solidFill>
                  <a:schemeClr val="bg2">
                    <a:lumMod val="25000"/>
                  </a:schemeClr>
                </a:solidFill>
              </a:rPr>
              <a:t>Social </a:t>
            </a:r>
            <a:r>
              <a:rPr lang="en-US" sz="3500" b="1" cap="small" dirty="0" smtClean="0">
                <a:solidFill>
                  <a:schemeClr val="bg2">
                    <a:lumMod val="25000"/>
                  </a:schemeClr>
                </a:solidFill>
              </a:rPr>
              <a:t>changes are key!</a:t>
            </a:r>
            <a:endParaRPr lang="en-US" sz="3500" b="1" cap="small" dirty="0">
              <a:solidFill>
                <a:schemeClr val="bg2">
                  <a:lumMod val="25000"/>
                </a:schemeClr>
              </a:solidFill>
            </a:endParaRPr>
          </a:p>
          <a:p>
            <a:r>
              <a:rPr lang="en-US" b="1" dirty="0" smtClean="0"/>
              <a:t>Identity-</a:t>
            </a:r>
            <a:r>
              <a:rPr lang="en-US" dirty="0" smtClean="0"/>
              <a:t> working </a:t>
            </a:r>
            <a:r>
              <a:rPr lang="en-US" dirty="0"/>
              <a:t>out who they are &amp;</a:t>
            </a:r>
            <a:r>
              <a:rPr lang="en-US" dirty="0" smtClean="0"/>
              <a:t> </a:t>
            </a:r>
            <a:r>
              <a:rPr lang="en-US" dirty="0"/>
              <a:t>where they fit in</a:t>
            </a:r>
          </a:p>
          <a:p>
            <a:r>
              <a:rPr lang="en-US" b="1" dirty="0" smtClean="0"/>
              <a:t>Independence– </a:t>
            </a:r>
            <a:r>
              <a:rPr lang="en-US" dirty="0"/>
              <a:t>continually growing</a:t>
            </a:r>
          </a:p>
          <a:p>
            <a:r>
              <a:rPr lang="en-US" b="1" dirty="0" smtClean="0"/>
              <a:t>Responsibility– </a:t>
            </a:r>
            <a:r>
              <a:rPr lang="en-US" dirty="0"/>
              <a:t>willing to take on more responsibility</a:t>
            </a:r>
          </a:p>
          <a:p>
            <a:r>
              <a:rPr lang="en-US" b="1" dirty="0"/>
              <a:t>New </a:t>
            </a:r>
            <a:r>
              <a:rPr lang="en-US" b="1" dirty="0" smtClean="0"/>
              <a:t>experiences– </a:t>
            </a:r>
            <a:r>
              <a:rPr lang="en-US" dirty="0"/>
              <a:t>looks eagerly for this</a:t>
            </a:r>
          </a:p>
          <a:p>
            <a:r>
              <a:rPr lang="en-US" b="1" dirty="0" smtClean="0"/>
              <a:t>Consequences– </a:t>
            </a:r>
            <a:r>
              <a:rPr lang="en-US" dirty="0"/>
              <a:t>sometimes struggles with this</a:t>
            </a:r>
          </a:p>
          <a:p>
            <a:r>
              <a:rPr lang="en-US" b="1" dirty="0" smtClean="0"/>
              <a:t>Values– </a:t>
            </a:r>
            <a:r>
              <a:rPr lang="en-US" dirty="0"/>
              <a:t>sense of right and wrong is heightened</a:t>
            </a:r>
          </a:p>
          <a:p>
            <a:r>
              <a:rPr lang="en-US" b="1" dirty="0" smtClean="0"/>
              <a:t>Influences– </a:t>
            </a:r>
            <a:r>
              <a:rPr lang="en-US" dirty="0"/>
              <a:t>desperate for friends &amp;</a:t>
            </a:r>
            <a:r>
              <a:rPr lang="en-US" dirty="0" smtClean="0"/>
              <a:t> </a:t>
            </a:r>
            <a:r>
              <a:rPr lang="en-US" dirty="0"/>
              <a:t>highly susceptible to peer pressure</a:t>
            </a:r>
          </a:p>
          <a:p>
            <a:r>
              <a:rPr lang="en-US" b="1" dirty="0" smtClean="0"/>
              <a:t>Decision-making– </a:t>
            </a:r>
            <a:r>
              <a:rPr lang="en-US" dirty="0"/>
              <a:t>skills are developing </a:t>
            </a:r>
          </a:p>
          <a:p>
            <a:endParaRPr lang="en-US" dirty="0"/>
          </a:p>
        </p:txBody>
      </p:sp>
    </p:spTree>
    <p:extLst>
      <p:ext uri="{BB962C8B-B14F-4D97-AF65-F5344CB8AC3E}">
        <p14:creationId xmlns:p14="http://schemas.microsoft.com/office/powerpoint/2010/main" val="43886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sz="5500" cap="small" dirty="0" smtClean="0">
                <a:solidFill>
                  <a:schemeClr val="bg1"/>
                </a:solidFill>
              </a:rPr>
              <a:t>Serving children and teens</a:t>
            </a:r>
            <a:endParaRPr lang="en-US" sz="5500" cap="small" dirty="0">
              <a:solidFill>
                <a:schemeClr val="bg1"/>
              </a:solidFill>
            </a:endParaRPr>
          </a:p>
        </p:txBody>
      </p:sp>
      <p:sp>
        <p:nvSpPr>
          <p:cNvPr id="8" name="Subtitle 7"/>
          <p:cNvSpPr>
            <a:spLocks noGrp="1"/>
          </p:cNvSpPr>
          <p:nvPr>
            <p:ph type="subTitle" idx="1"/>
          </p:nvPr>
        </p:nvSpPr>
        <p:spPr/>
        <p:txBody>
          <a:bodyPr/>
          <a:lstStyle/>
          <a:p>
            <a:pPr algn="ctr"/>
            <a:r>
              <a:rPr lang="en-US" b="1" i="1" cap="small" dirty="0" smtClean="0"/>
              <a:t>Getting Down to the Nitty Gritty</a:t>
            </a:r>
            <a:endParaRPr lang="en-US" b="1" i="1" cap="small" dirty="0"/>
          </a:p>
        </p:txBody>
      </p:sp>
      <p:pic>
        <p:nvPicPr>
          <p:cNvPr id="20495" name="Picture 15" descr="C:\Users\Leslie\AppData\Local\Microsoft\Windows\INetCache\IE\ZDOELCC2\hurray[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4191000"/>
            <a:ext cx="3057525" cy="224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90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7848600" cy="1447800"/>
          </a:xfrm>
        </p:spPr>
        <p:txBody>
          <a:bodyPr>
            <a:normAutofit/>
          </a:bodyPr>
          <a:lstStyle/>
          <a:p>
            <a:pPr algn="ctr"/>
            <a:r>
              <a:rPr lang="en-US" sz="3600" cap="small" dirty="0" smtClean="0">
                <a:solidFill>
                  <a:srgbClr val="A50021"/>
                </a:solidFill>
              </a:rPr>
              <a:t>Each of you should leave today with knowledge of:</a:t>
            </a:r>
            <a:endParaRPr lang="en-US" sz="3600" cap="small" dirty="0">
              <a:solidFill>
                <a:srgbClr val="A50021"/>
              </a:solidFill>
            </a:endParaRPr>
          </a:p>
        </p:txBody>
      </p:sp>
      <p:sp>
        <p:nvSpPr>
          <p:cNvPr id="4" name="Content Placeholder 2"/>
          <p:cNvSpPr txBox="1">
            <a:spLocks/>
          </p:cNvSpPr>
          <p:nvPr/>
        </p:nvSpPr>
        <p:spPr>
          <a:xfrm>
            <a:off x="270220" y="1828800"/>
            <a:ext cx="8340380" cy="4724400"/>
          </a:xfrm>
          <a:prstGeom prst="rect">
            <a:avLst/>
          </a:prstGeom>
          <a:solidFill>
            <a:srgbClr val="F4E7ED"/>
          </a:solidFill>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600" dirty="0" smtClean="0"/>
              <a:t>The importance of childhood development as related to learning</a:t>
            </a:r>
          </a:p>
          <a:p>
            <a:r>
              <a:rPr lang="en-US" sz="2600" dirty="0" smtClean="0"/>
              <a:t>The ability to offer services to the very young</a:t>
            </a:r>
          </a:p>
          <a:p>
            <a:r>
              <a:rPr lang="en-US" sz="2600" dirty="0" smtClean="0"/>
              <a:t>Effectively communicate with children </a:t>
            </a:r>
            <a:r>
              <a:rPr lang="en-US" sz="2600" dirty="0"/>
              <a:t>&amp;</a:t>
            </a:r>
            <a:r>
              <a:rPr lang="en-US" sz="2600" dirty="0" smtClean="0"/>
              <a:t> teens</a:t>
            </a:r>
          </a:p>
          <a:p>
            <a:r>
              <a:rPr lang="en-US" sz="2600" dirty="0" smtClean="0"/>
              <a:t>The importance of reading &amp; how to successfully guide them through the library collection</a:t>
            </a:r>
          </a:p>
          <a:p>
            <a:r>
              <a:rPr lang="en-US" sz="2600" dirty="0" smtClean="0"/>
              <a:t>How library services have evolved &amp; different ways to meet educationa</a:t>
            </a:r>
            <a:r>
              <a:rPr lang="en-US" sz="2600" dirty="0"/>
              <a:t>l</a:t>
            </a:r>
            <a:r>
              <a:rPr lang="en-US" sz="2600" dirty="0" smtClean="0"/>
              <a:t> needs</a:t>
            </a:r>
          </a:p>
        </p:txBody>
      </p:sp>
    </p:spTree>
    <p:extLst>
      <p:ext uri="{BB962C8B-B14F-4D97-AF65-F5344CB8AC3E}">
        <p14:creationId xmlns:p14="http://schemas.microsoft.com/office/powerpoint/2010/main" val="3250178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21100651"/>
              </p:ext>
            </p:extLst>
          </p:nvPr>
        </p:nvGraphicFramePr>
        <p:xfrm>
          <a:off x="457200" y="304800"/>
          <a:ext cx="8305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068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a:r>
              <a:rPr lang="en-US" sz="2600" dirty="0" smtClean="0">
                <a:solidFill>
                  <a:srgbClr val="C00000"/>
                </a:solidFill>
              </a:rPr>
              <a:t>Big Game </a:t>
            </a:r>
            <a:r>
              <a:rPr lang="en-US" sz="2600" dirty="0">
                <a:solidFill>
                  <a:srgbClr val="C00000"/>
                </a:solidFill>
              </a:rPr>
              <a:t>changer for children and teens:  </a:t>
            </a:r>
            <a:r>
              <a:rPr lang="en-US" sz="2600" dirty="0" smtClean="0">
                <a:solidFill>
                  <a:srgbClr val="C00000"/>
                </a:solidFill>
              </a:rPr>
              <a:t>Services – Are we doing it right?</a:t>
            </a:r>
            <a:endParaRPr lang="en-US" sz="2600" dirty="0">
              <a:solidFill>
                <a:srgbClr val="C00000"/>
              </a:solidFill>
            </a:endParaRPr>
          </a:p>
        </p:txBody>
      </p:sp>
      <p:sp>
        <p:nvSpPr>
          <p:cNvPr id="3" name="Content Placeholder 2"/>
          <p:cNvSpPr>
            <a:spLocks noGrp="1"/>
          </p:cNvSpPr>
          <p:nvPr>
            <p:ph idx="1"/>
          </p:nvPr>
        </p:nvSpPr>
        <p:spPr>
          <a:xfrm>
            <a:off x="228600" y="1752600"/>
            <a:ext cx="7924800" cy="4703136"/>
          </a:xfrm>
        </p:spPr>
        <p:txBody>
          <a:bodyPr/>
          <a:lstStyle/>
          <a:p>
            <a:pPr lvl="0"/>
            <a:r>
              <a:rPr lang="en-US" dirty="0"/>
              <a:t>Old school thought:  give them what </a:t>
            </a:r>
            <a:r>
              <a:rPr lang="en-US" b="1" i="1" dirty="0"/>
              <a:t>we think</a:t>
            </a:r>
            <a:r>
              <a:rPr lang="en-US" dirty="0"/>
              <a:t> they need i.e. books, stories, ‘check ‘</a:t>
            </a:r>
            <a:r>
              <a:rPr lang="en-US" dirty="0" err="1"/>
              <a:t>em</a:t>
            </a:r>
            <a:r>
              <a:rPr lang="en-US" dirty="0"/>
              <a:t> out, keep ‘</a:t>
            </a:r>
            <a:r>
              <a:rPr lang="en-US" dirty="0" err="1"/>
              <a:t>em</a:t>
            </a:r>
            <a:r>
              <a:rPr lang="en-US" dirty="0"/>
              <a:t> quiet and see </a:t>
            </a:r>
            <a:r>
              <a:rPr lang="en-US" dirty="0" err="1"/>
              <a:t>ya</a:t>
            </a:r>
            <a:r>
              <a:rPr lang="en-US" dirty="0"/>
              <a:t>’ later</a:t>
            </a:r>
            <a:r>
              <a:rPr lang="en-US" dirty="0" smtClean="0"/>
              <a:t>!’</a:t>
            </a:r>
          </a:p>
          <a:p>
            <a:pPr lvl="0"/>
            <a:endParaRPr lang="en-US" dirty="0"/>
          </a:p>
          <a:p>
            <a:pPr lvl="0"/>
            <a:r>
              <a:rPr lang="en-US" dirty="0"/>
              <a:t>Today’s thinking:  what can we provide that will enhance learning, make it fun, engage young people and make them return for more?</a:t>
            </a:r>
          </a:p>
          <a:p>
            <a:endParaRPr lang="en-US" dirty="0"/>
          </a:p>
        </p:txBody>
      </p:sp>
    </p:spTree>
    <p:extLst>
      <p:ext uri="{BB962C8B-B14F-4D97-AF65-F5344CB8AC3E}">
        <p14:creationId xmlns:p14="http://schemas.microsoft.com/office/powerpoint/2010/main" val="931120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20040"/>
            <a:ext cx="8001000" cy="1508760"/>
          </a:xfrm>
        </p:spPr>
        <p:txBody>
          <a:bodyPr>
            <a:normAutofit fontScale="90000"/>
          </a:bodyPr>
          <a:lstStyle/>
          <a:p>
            <a:pPr algn="ctr"/>
            <a:r>
              <a:rPr lang="en-US" cap="small" dirty="0">
                <a:solidFill>
                  <a:srgbClr val="C00000"/>
                </a:solidFill>
              </a:rPr>
              <a:t>How can we make the library experience great for </a:t>
            </a:r>
            <a:r>
              <a:rPr lang="en-US" cap="small" dirty="0" smtClean="0">
                <a:solidFill>
                  <a:srgbClr val="C00000"/>
                </a:solidFill>
              </a:rPr>
              <a:t/>
            </a:r>
            <a:br>
              <a:rPr lang="en-US" cap="small" dirty="0" smtClean="0">
                <a:solidFill>
                  <a:srgbClr val="C00000"/>
                </a:solidFill>
              </a:rPr>
            </a:br>
            <a:r>
              <a:rPr lang="en-US" cap="small" dirty="0" smtClean="0">
                <a:solidFill>
                  <a:srgbClr val="C00000"/>
                </a:solidFill>
              </a:rPr>
              <a:t>children and teens?</a:t>
            </a:r>
            <a:endParaRPr lang="en-US" cap="small" dirty="0">
              <a:solidFill>
                <a:srgbClr val="C00000"/>
              </a:solidFill>
            </a:endParaRPr>
          </a:p>
        </p:txBody>
      </p:sp>
      <p:sp>
        <p:nvSpPr>
          <p:cNvPr id="5" name="Content Placeholder 4"/>
          <p:cNvSpPr>
            <a:spLocks noGrp="1"/>
          </p:cNvSpPr>
          <p:nvPr>
            <p:ph idx="1"/>
          </p:nvPr>
        </p:nvSpPr>
        <p:spPr>
          <a:xfrm>
            <a:off x="152400" y="2286000"/>
            <a:ext cx="7924800" cy="4169736"/>
          </a:xfrm>
        </p:spPr>
        <p:txBody>
          <a:bodyPr/>
          <a:lstStyle/>
          <a:p>
            <a:pPr lvl="0"/>
            <a:r>
              <a:rPr lang="en-US" sz="3000" dirty="0"/>
              <a:t>Understand their </a:t>
            </a:r>
            <a:r>
              <a:rPr lang="en-US" sz="3000" dirty="0" smtClean="0"/>
              <a:t>needs</a:t>
            </a:r>
          </a:p>
          <a:p>
            <a:pPr lvl="0"/>
            <a:endParaRPr lang="en-US" sz="3000" dirty="0"/>
          </a:p>
          <a:p>
            <a:pPr lvl="0"/>
            <a:r>
              <a:rPr lang="en-US" sz="3000" dirty="0"/>
              <a:t>Have concept of how they </a:t>
            </a:r>
            <a:r>
              <a:rPr lang="en-US" sz="3000" dirty="0" smtClean="0"/>
              <a:t>think</a:t>
            </a:r>
          </a:p>
          <a:p>
            <a:pPr lvl="0"/>
            <a:endParaRPr lang="en-US" sz="3000" dirty="0"/>
          </a:p>
          <a:p>
            <a:pPr lvl="0"/>
            <a:r>
              <a:rPr lang="en-US" sz="3000" dirty="0"/>
              <a:t>Help them understand how the library works</a:t>
            </a:r>
          </a:p>
          <a:p>
            <a:endParaRPr lang="en-US" dirty="0"/>
          </a:p>
        </p:txBody>
      </p:sp>
    </p:spTree>
    <p:extLst>
      <p:ext uri="{BB962C8B-B14F-4D97-AF65-F5344CB8AC3E}">
        <p14:creationId xmlns:p14="http://schemas.microsoft.com/office/powerpoint/2010/main" val="3207699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1082040"/>
          </a:xfrm>
        </p:spPr>
        <p:txBody>
          <a:bodyPr>
            <a:normAutofit/>
          </a:bodyPr>
          <a:lstStyle/>
          <a:p>
            <a:pPr algn="ctr"/>
            <a:r>
              <a:rPr lang="en-US" sz="2600" dirty="0">
                <a:solidFill>
                  <a:srgbClr val="C00000"/>
                </a:solidFill>
              </a:rPr>
              <a:t>Things we need to know to offer </a:t>
            </a:r>
            <a:r>
              <a:rPr lang="en-US" sz="2600" dirty="0" smtClean="0">
                <a:solidFill>
                  <a:srgbClr val="C00000"/>
                </a:solidFill>
              </a:rPr>
              <a:t/>
            </a:r>
            <a:br>
              <a:rPr lang="en-US" sz="2600" dirty="0" smtClean="0">
                <a:solidFill>
                  <a:srgbClr val="C00000"/>
                </a:solidFill>
              </a:rPr>
            </a:br>
            <a:r>
              <a:rPr lang="en-US" sz="2600" dirty="0" smtClean="0">
                <a:solidFill>
                  <a:srgbClr val="C00000"/>
                </a:solidFill>
              </a:rPr>
              <a:t>good </a:t>
            </a:r>
            <a:r>
              <a:rPr lang="en-US" sz="2600" dirty="0">
                <a:solidFill>
                  <a:srgbClr val="C00000"/>
                </a:solidFill>
              </a:rPr>
              <a:t>library experiences </a:t>
            </a:r>
          </a:p>
        </p:txBody>
      </p:sp>
      <p:sp>
        <p:nvSpPr>
          <p:cNvPr id="3" name="Content Placeholder 2"/>
          <p:cNvSpPr>
            <a:spLocks noGrp="1"/>
          </p:cNvSpPr>
          <p:nvPr>
            <p:ph idx="1"/>
          </p:nvPr>
        </p:nvSpPr>
        <p:spPr>
          <a:xfrm>
            <a:off x="381000" y="1752600"/>
            <a:ext cx="7239000" cy="4846320"/>
          </a:xfrm>
        </p:spPr>
        <p:txBody>
          <a:bodyPr/>
          <a:lstStyle/>
          <a:p>
            <a:pPr lvl="0"/>
            <a:r>
              <a:rPr lang="en-US" dirty="0"/>
              <a:t>Be approachable</a:t>
            </a:r>
          </a:p>
          <a:p>
            <a:pPr lvl="0"/>
            <a:r>
              <a:rPr lang="en-US" dirty="0" smtClean="0"/>
              <a:t>Know how </a:t>
            </a:r>
            <a:r>
              <a:rPr lang="en-US" dirty="0"/>
              <a:t>to talk to </a:t>
            </a:r>
            <a:r>
              <a:rPr lang="en-US" dirty="0" smtClean="0"/>
              <a:t>children and teens</a:t>
            </a:r>
            <a:endParaRPr lang="en-US" dirty="0"/>
          </a:p>
          <a:p>
            <a:pPr lvl="0"/>
            <a:r>
              <a:rPr lang="en-US" dirty="0"/>
              <a:t>Realize importance of reference interview</a:t>
            </a:r>
          </a:p>
          <a:p>
            <a:pPr lvl="0"/>
            <a:r>
              <a:rPr lang="en-US" dirty="0"/>
              <a:t>Reading levels vary!</a:t>
            </a:r>
          </a:p>
          <a:p>
            <a:pPr lvl="0"/>
            <a:r>
              <a:rPr lang="en-US" dirty="0"/>
              <a:t>Stay abreast of current literacy trends</a:t>
            </a:r>
          </a:p>
          <a:p>
            <a:pPr lvl="0"/>
            <a:r>
              <a:rPr lang="en-US" dirty="0"/>
              <a:t>Know your pop culture</a:t>
            </a:r>
          </a:p>
          <a:p>
            <a:pPr lvl="0"/>
            <a:r>
              <a:rPr lang="en-US" dirty="0"/>
              <a:t>Have an understanding of latest technology</a:t>
            </a:r>
          </a:p>
          <a:p>
            <a:pPr lvl="0"/>
            <a:r>
              <a:rPr lang="en-US" dirty="0"/>
              <a:t>Leave the library jargon behind</a:t>
            </a:r>
          </a:p>
          <a:p>
            <a:pPr lvl="0"/>
            <a:r>
              <a:rPr lang="en-US" dirty="0"/>
              <a:t>Have a sense of humor</a:t>
            </a:r>
          </a:p>
          <a:p>
            <a:pPr marL="0" indent="0" algn="ctr">
              <a:buNone/>
            </a:pPr>
            <a:r>
              <a:rPr lang="en-US" sz="3200" b="1" dirty="0" smtClean="0">
                <a:solidFill>
                  <a:srgbClr val="A50021"/>
                </a:solidFill>
              </a:rPr>
              <a:t>LISTEN TO THEM!</a:t>
            </a:r>
            <a:endParaRPr lang="en-US" sz="3200" b="1" dirty="0">
              <a:solidFill>
                <a:srgbClr val="A50021"/>
              </a:solidFill>
            </a:endParaRPr>
          </a:p>
        </p:txBody>
      </p:sp>
    </p:spTree>
    <p:extLst>
      <p:ext uri="{BB962C8B-B14F-4D97-AF65-F5344CB8AC3E}">
        <p14:creationId xmlns:p14="http://schemas.microsoft.com/office/powerpoint/2010/main" val="2954028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5612236"/>
              </p:ext>
            </p:extLst>
          </p:nvPr>
        </p:nvGraphicFramePr>
        <p:xfrm>
          <a:off x="304800" y="5334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4"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4114800"/>
            <a:ext cx="2590800" cy="265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382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846136"/>
          </a:xfrm>
          <a:solidFill>
            <a:srgbClr val="C4AACD"/>
          </a:solidFill>
        </p:spPr>
        <p:txBody>
          <a:bodyPr/>
          <a:lstStyle/>
          <a:p>
            <a:pPr marL="0" indent="0" algn="ctr">
              <a:buNone/>
            </a:pPr>
            <a:r>
              <a:rPr lang="en-US" sz="3800" b="1" cap="small" dirty="0" smtClean="0">
                <a:solidFill>
                  <a:schemeClr val="tx2">
                    <a:lumMod val="50000"/>
                  </a:schemeClr>
                </a:solidFill>
              </a:rPr>
              <a:t>Reader’s Advisory…….what is it ?</a:t>
            </a:r>
          </a:p>
          <a:p>
            <a:pPr marL="0" indent="0" algn="ctr">
              <a:buNone/>
            </a:pPr>
            <a:endParaRPr lang="en-US" sz="2800" b="1" dirty="0">
              <a:solidFill>
                <a:schemeClr val="tx2">
                  <a:lumMod val="50000"/>
                </a:schemeClr>
              </a:solidFill>
            </a:endParaRPr>
          </a:p>
          <a:p>
            <a:pPr lvl="0"/>
            <a:r>
              <a:rPr lang="en-US" dirty="0"/>
              <a:t>Customer centered library service where informed and non-judgmental library staff </a:t>
            </a:r>
            <a:r>
              <a:rPr lang="en-US" dirty="0" smtClean="0"/>
              <a:t>put </a:t>
            </a:r>
            <a:r>
              <a:rPr lang="en-US" dirty="0"/>
              <a:t>books and other library materials into the hands of young readers</a:t>
            </a:r>
            <a:r>
              <a:rPr lang="en-US" dirty="0" smtClean="0"/>
              <a:t>.</a:t>
            </a:r>
            <a:endParaRPr lang="en-US" dirty="0"/>
          </a:p>
          <a:p>
            <a:pPr lvl="0"/>
            <a:r>
              <a:rPr lang="en-US" dirty="0"/>
              <a:t>Old school vs. </a:t>
            </a:r>
            <a:r>
              <a:rPr lang="en-US" dirty="0" smtClean="0"/>
              <a:t>Now</a:t>
            </a:r>
            <a:endParaRPr lang="en-US" dirty="0"/>
          </a:p>
          <a:p>
            <a:r>
              <a:rPr lang="en-US" dirty="0"/>
              <a:t>Now: </a:t>
            </a:r>
            <a:r>
              <a:rPr lang="en-US" sz="3200" dirty="0" smtClean="0"/>
              <a:t>Give </a:t>
            </a:r>
            <a:r>
              <a:rPr lang="en-US" sz="3200" dirty="0"/>
              <a:t>them what they want to read!</a:t>
            </a:r>
          </a:p>
          <a:p>
            <a:endParaRPr lang="en-US" dirty="0"/>
          </a:p>
        </p:txBody>
      </p:sp>
      <p:pic>
        <p:nvPicPr>
          <p:cNvPr id="3481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3733800"/>
            <a:ext cx="3276600" cy="218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893" y="4824222"/>
            <a:ext cx="3276600" cy="218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4495800"/>
            <a:ext cx="3276600" cy="218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0150" y="3886200"/>
            <a:ext cx="3276600" cy="218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6100" y="4976622"/>
            <a:ext cx="3276600" cy="218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0300" y="3733800"/>
            <a:ext cx="3276600" cy="218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5066609"/>
            <a:ext cx="3276600" cy="218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897" y="4995453"/>
            <a:ext cx="3276600" cy="218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562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7543800" cy="838200"/>
          </a:xfrm>
        </p:spPr>
        <p:txBody>
          <a:bodyPr/>
          <a:lstStyle/>
          <a:p>
            <a:r>
              <a:rPr lang="en-US" dirty="0" smtClean="0"/>
              <a:t>Readers’ Advisory</a:t>
            </a:r>
            <a:endParaRPr lang="en-US" dirty="0"/>
          </a:p>
        </p:txBody>
      </p:sp>
      <p:sp>
        <p:nvSpPr>
          <p:cNvPr id="6" name="Content Placeholder 5"/>
          <p:cNvSpPr>
            <a:spLocks noGrp="1"/>
          </p:cNvSpPr>
          <p:nvPr>
            <p:ph idx="1"/>
          </p:nvPr>
        </p:nvSpPr>
        <p:spPr>
          <a:xfrm>
            <a:off x="152400" y="1066800"/>
            <a:ext cx="8153400" cy="5715000"/>
          </a:xfrm>
        </p:spPr>
        <p:txBody>
          <a:bodyPr>
            <a:normAutofit/>
          </a:bodyPr>
          <a:lstStyle/>
          <a:p>
            <a:r>
              <a:rPr lang="en-US" dirty="0" smtClean="0"/>
              <a:t>Make the Reference Desk inviting</a:t>
            </a:r>
          </a:p>
          <a:p>
            <a:r>
              <a:rPr lang="en-US" dirty="0" smtClean="0"/>
              <a:t>Listen. Be Patient &amp; Positive</a:t>
            </a:r>
          </a:p>
          <a:p>
            <a:r>
              <a:rPr lang="en-US" dirty="0" smtClean="0"/>
              <a:t>Be conscious of your body language</a:t>
            </a:r>
          </a:p>
          <a:p>
            <a:r>
              <a:rPr lang="en-US" dirty="0" smtClean="0"/>
              <a:t>The 1</a:t>
            </a:r>
            <a:r>
              <a:rPr lang="en-US" baseline="30000" dirty="0" smtClean="0"/>
              <a:t>st</a:t>
            </a:r>
            <a:r>
              <a:rPr lang="en-US" dirty="0" smtClean="0"/>
              <a:t> request may not be what they need or want</a:t>
            </a:r>
          </a:p>
          <a:p>
            <a:r>
              <a:rPr lang="en-US" dirty="0" smtClean="0"/>
              <a:t>Keep asking questions</a:t>
            </a:r>
          </a:p>
          <a:p>
            <a:r>
              <a:rPr lang="en-US" dirty="0" smtClean="0"/>
              <a:t>Involve children/teens as you search</a:t>
            </a:r>
          </a:p>
          <a:p>
            <a:r>
              <a:rPr lang="en-US" dirty="0" smtClean="0"/>
              <a:t>Include parents…………or not.</a:t>
            </a:r>
          </a:p>
          <a:p>
            <a:r>
              <a:rPr lang="en-US" dirty="0" smtClean="0"/>
              <a:t>Walk with them to find the item</a:t>
            </a:r>
          </a:p>
          <a:p>
            <a:r>
              <a:rPr lang="en-US" dirty="0" smtClean="0"/>
              <a:t>Let them know your suggestions are only suggestions</a:t>
            </a:r>
          </a:p>
          <a:p>
            <a:r>
              <a:rPr lang="en-US" dirty="0" smtClean="0"/>
              <a:t>Stay current with what they are reading &amp; watching</a:t>
            </a:r>
          </a:p>
          <a:p>
            <a:endParaRPr lang="en-US" dirty="0"/>
          </a:p>
        </p:txBody>
      </p:sp>
    </p:spTree>
    <p:controls>
      <mc:AlternateContent xmlns:mc="http://schemas.openxmlformats.org/markup-compatibility/2006">
        <mc:Choice xmlns:v="urn:schemas-microsoft-com:vml" Requires="v">
          <p:control spid="7299" r:id="rId2" imgW="8839080" imgH="6019920"/>
        </mc:Choice>
        <mc:Fallback>
          <p:control r:id="rId2" imgW="8839080" imgH="6019920">
            <p:pic>
              <p:nvPicPr>
                <p:cNvPr id="3" name="WebBrowser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6019800"/>
                  <a:ext cx="81534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055522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315200" cy="990600"/>
          </a:xfrm>
        </p:spPr>
        <p:txBody>
          <a:bodyPr>
            <a:normAutofit fontScale="90000"/>
          </a:bodyPr>
          <a:lstStyle/>
          <a:p>
            <a:pPr algn="ctr"/>
            <a:r>
              <a:rPr lang="en-US" dirty="0">
                <a:solidFill>
                  <a:srgbClr val="C00000"/>
                </a:solidFill>
              </a:rPr>
              <a:t/>
            </a:r>
            <a:br>
              <a:rPr lang="en-US" dirty="0">
                <a:solidFill>
                  <a:srgbClr val="C00000"/>
                </a:solidFill>
              </a:rPr>
            </a:br>
            <a:r>
              <a:rPr lang="en-US" sz="3300" cap="small" dirty="0">
                <a:solidFill>
                  <a:srgbClr val="C00000"/>
                </a:solidFill>
              </a:rPr>
              <a:t>What you need to know to be </a:t>
            </a:r>
            <a:r>
              <a:rPr lang="en-US" sz="3300" cap="small" dirty="0" smtClean="0">
                <a:solidFill>
                  <a:srgbClr val="C00000"/>
                </a:solidFill>
              </a:rPr>
              <a:t>successful with reader’s advisory:</a:t>
            </a:r>
            <a:endParaRPr lang="en-US" sz="3300" cap="small" dirty="0">
              <a:solidFill>
                <a:srgbClr val="C00000"/>
              </a:solidFill>
            </a:endParaRPr>
          </a:p>
        </p:txBody>
      </p:sp>
      <p:sp>
        <p:nvSpPr>
          <p:cNvPr id="3" name="Content Placeholder 2"/>
          <p:cNvSpPr>
            <a:spLocks noGrp="1"/>
          </p:cNvSpPr>
          <p:nvPr>
            <p:ph idx="1"/>
          </p:nvPr>
        </p:nvSpPr>
        <p:spPr>
          <a:xfrm>
            <a:off x="228600" y="1371600"/>
            <a:ext cx="8153400" cy="4953000"/>
          </a:xfrm>
          <a:solidFill>
            <a:srgbClr val="F4E7ED"/>
          </a:solidFill>
        </p:spPr>
        <p:txBody>
          <a:bodyPr>
            <a:normAutofit/>
          </a:bodyPr>
          <a:lstStyle/>
          <a:p>
            <a:pPr marL="0" indent="0" algn="ctr">
              <a:buNone/>
            </a:pPr>
            <a:r>
              <a:rPr lang="en-US" sz="3000" b="1" dirty="0" smtClean="0">
                <a:solidFill>
                  <a:schemeClr val="tx2">
                    <a:lumMod val="50000"/>
                  </a:schemeClr>
                </a:solidFill>
              </a:rPr>
              <a:t>Genres</a:t>
            </a:r>
            <a:r>
              <a:rPr lang="en-US" sz="3000" b="1" dirty="0">
                <a:solidFill>
                  <a:schemeClr val="tx2">
                    <a:lumMod val="50000"/>
                  </a:schemeClr>
                </a:solidFill>
              </a:rPr>
              <a:t>, genres, genres!</a:t>
            </a:r>
          </a:p>
          <a:p>
            <a:pPr marL="0" indent="0" algn="ctr">
              <a:buNone/>
            </a:pPr>
            <a:r>
              <a:rPr lang="en-US" dirty="0" smtClean="0"/>
              <a:t>There </a:t>
            </a:r>
            <a:r>
              <a:rPr lang="en-US" dirty="0"/>
              <a:t>are genres and sub genres and more but here are a few general fiction genres</a:t>
            </a:r>
            <a:r>
              <a:rPr lang="en-US" dirty="0" smtClean="0"/>
              <a:t>:</a:t>
            </a:r>
          </a:p>
          <a:p>
            <a:pPr marL="0" indent="0" algn="ctr">
              <a:buNone/>
            </a:pPr>
            <a:endParaRPr lang="en-US" dirty="0"/>
          </a:p>
          <a:p>
            <a:r>
              <a:rPr lang="en-US" dirty="0"/>
              <a:t>Romance</a:t>
            </a:r>
          </a:p>
          <a:p>
            <a:r>
              <a:rPr lang="en-US" dirty="0"/>
              <a:t>Mystery</a:t>
            </a:r>
          </a:p>
          <a:p>
            <a:r>
              <a:rPr lang="en-US" dirty="0"/>
              <a:t>Fantasy</a:t>
            </a:r>
          </a:p>
          <a:p>
            <a:r>
              <a:rPr lang="en-US" dirty="0"/>
              <a:t>Science Fiction</a:t>
            </a:r>
          </a:p>
          <a:p>
            <a:r>
              <a:rPr lang="en-US" dirty="0"/>
              <a:t>Adventure</a:t>
            </a:r>
          </a:p>
          <a:p>
            <a:pPr marL="0" indent="0">
              <a:buNone/>
            </a:pPr>
            <a:endParaRPr lang="en-US" b="1" dirty="0" smtClean="0">
              <a:solidFill>
                <a:schemeClr val="tx2">
                  <a:lumMod val="50000"/>
                </a:schemeClr>
              </a:solidFill>
            </a:endParaRPr>
          </a:p>
        </p:txBody>
      </p:sp>
    </p:spTree>
    <p:extLst>
      <p:ext uri="{BB962C8B-B14F-4D97-AF65-F5344CB8AC3E}">
        <p14:creationId xmlns:p14="http://schemas.microsoft.com/office/powerpoint/2010/main" val="2216967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7696200" cy="6096000"/>
          </a:xfrm>
        </p:spPr>
        <p:txBody>
          <a:bodyPr numCol="2">
            <a:normAutofit lnSpcReduction="10000"/>
          </a:bodyPr>
          <a:lstStyle/>
          <a:p>
            <a:r>
              <a:rPr lang="en-US" dirty="0" smtClean="0"/>
              <a:t>Classic </a:t>
            </a:r>
            <a:endParaRPr lang="en-US" dirty="0"/>
          </a:p>
          <a:p>
            <a:r>
              <a:rPr lang="en-US" dirty="0" smtClean="0"/>
              <a:t>Comics/Graphic </a:t>
            </a:r>
            <a:r>
              <a:rPr lang="en-US" dirty="0"/>
              <a:t>novel </a:t>
            </a:r>
            <a:endParaRPr lang="en-US" dirty="0" smtClean="0"/>
          </a:p>
          <a:p>
            <a:r>
              <a:rPr lang="en-US" dirty="0" smtClean="0"/>
              <a:t>Crime/detective  </a:t>
            </a:r>
          </a:p>
          <a:p>
            <a:r>
              <a:rPr lang="en-US" dirty="0" smtClean="0"/>
              <a:t>Fable </a:t>
            </a:r>
          </a:p>
          <a:p>
            <a:r>
              <a:rPr lang="en-US" dirty="0" smtClean="0"/>
              <a:t>Fairy </a:t>
            </a:r>
            <a:r>
              <a:rPr lang="en-US" dirty="0"/>
              <a:t>tale </a:t>
            </a:r>
            <a:endParaRPr lang="en-US" dirty="0" smtClean="0"/>
          </a:p>
          <a:p>
            <a:r>
              <a:rPr lang="en-US" dirty="0" smtClean="0"/>
              <a:t>Fan </a:t>
            </a:r>
            <a:r>
              <a:rPr lang="en-US" dirty="0"/>
              <a:t>fiction </a:t>
            </a:r>
            <a:endParaRPr lang="en-US" dirty="0" smtClean="0"/>
          </a:p>
          <a:p>
            <a:r>
              <a:rPr lang="en-US" dirty="0" smtClean="0"/>
              <a:t>Fantasy </a:t>
            </a:r>
          </a:p>
          <a:p>
            <a:r>
              <a:rPr lang="en-US" dirty="0" smtClean="0"/>
              <a:t>Folklore </a:t>
            </a:r>
          </a:p>
          <a:p>
            <a:r>
              <a:rPr lang="en-US" dirty="0" smtClean="0"/>
              <a:t>Historical </a:t>
            </a:r>
            <a:r>
              <a:rPr lang="en-US" dirty="0"/>
              <a:t>fiction </a:t>
            </a:r>
            <a:endParaRPr lang="en-US" dirty="0" smtClean="0"/>
          </a:p>
          <a:p>
            <a:r>
              <a:rPr lang="en-US" dirty="0" smtClean="0"/>
              <a:t>Horror  </a:t>
            </a:r>
            <a:endParaRPr lang="en-US" dirty="0"/>
          </a:p>
          <a:p>
            <a:r>
              <a:rPr lang="en-US" dirty="0" smtClean="0"/>
              <a:t>Humor </a:t>
            </a:r>
          </a:p>
          <a:p>
            <a:r>
              <a:rPr lang="en-US" dirty="0" smtClean="0"/>
              <a:t>Legend  </a:t>
            </a:r>
            <a:endParaRPr lang="en-US" dirty="0"/>
          </a:p>
          <a:p>
            <a:r>
              <a:rPr lang="en-US" dirty="0" smtClean="0"/>
              <a:t>Magical </a:t>
            </a:r>
            <a:r>
              <a:rPr lang="en-US" dirty="0"/>
              <a:t>realism </a:t>
            </a:r>
            <a:endParaRPr lang="en-US" dirty="0" smtClean="0"/>
          </a:p>
          <a:p>
            <a:endParaRPr lang="en-US" dirty="0" smtClean="0"/>
          </a:p>
          <a:p>
            <a:r>
              <a:rPr lang="en-US" dirty="0" smtClean="0"/>
              <a:t>Meta </a:t>
            </a:r>
            <a:r>
              <a:rPr lang="en-US" dirty="0"/>
              <a:t>fiction </a:t>
            </a:r>
            <a:r>
              <a:rPr lang="en-US" dirty="0" smtClean="0"/>
              <a:t>(aka romantic irony)</a:t>
            </a:r>
          </a:p>
          <a:p>
            <a:pPr lvl="0"/>
            <a:r>
              <a:rPr lang="en-US" dirty="0"/>
              <a:t>Mystery </a:t>
            </a:r>
          </a:p>
          <a:p>
            <a:pPr lvl="0"/>
            <a:r>
              <a:rPr lang="en-US" dirty="0"/>
              <a:t>Mythology </a:t>
            </a:r>
          </a:p>
          <a:p>
            <a:pPr lvl="0"/>
            <a:r>
              <a:rPr lang="en-US" dirty="0"/>
              <a:t>Mythopoeia </a:t>
            </a:r>
          </a:p>
          <a:p>
            <a:pPr lvl="0"/>
            <a:r>
              <a:rPr lang="en-US" dirty="0"/>
              <a:t>Picture book </a:t>
            </a:r>
          </a:p>
          <a:p>
            <a:pPr lvl="0"/>
            <a:r>
              <a:rPr lang="en-US" dirty="0"/>
              <a:t>Realistic fiction </a:t>
            </a:r>
          </a:p>
          <a:p>
            <a:pPr lvl="0"/>
            <a:r>
              <a:rPr lang="en-US" dirty="0"/>
              <a:t>Science fiction </a:t>
            </a:r>
          </a:p>
          <a:p>
            <a:pPr lvl="0"/>
            <a:r>
              <a:rPr lang="en-US" dirty="0"/>
              <a:t>Short story </a:t>
            </a:r>
          </a:p>
          <a:p>
            <a:pPr lvl="0"/>
            <a:r>
              <a:rPr lang="en-US" dirty="0"/>
              <a:t>Suspense/thriller </a:t>
            </a:r>
          </a:p>
          <a:p>
            <a:pPr lvl="0"/>
            <a:r>
              <a:rPr lang="en-US" dirty="0"/>
              <a:t>Tall tale </a:t>
            </a:r>
          </a:p>
          <a:p>
            <a:pPr lvl="0"/>
            <a:r>
              <a:rPr lang="en-US" dirty="0"/>
              <a:t>Western</a:t>
            </a:r>
          </a:p>
          <a:p>
            <a:endParaRPr lang="en-US" dirty="0"/>
          </a:p>
        </p:txBody>
      </p:sp>
      <p:sp>
        <p:nvSpPr>
          <p:cNvPr id="4" name="TextBox 3"/>
          <p:cNvSpPr txBox="1"/>
          <p:nvPr/>
        </p:nvSpPr>
        <p:spPr>
          <a:xfrm>
            <a:off x="1600200" y="76200"/>
            <a:ext cx="4495800" cy="523220"/>
          </a:xfrm>
          <a:prstGeom prst="rect">
            <a:avLst/>
          </a:prstGeom>
          <a:noFill/>
        </p:spPr>
        <p:txBody>
          <a:bodyPr wrap="square" rtlCol="0">
            <a:spAutoFit/>
          </a:bodyPr>
          <a:lstStyle/>
          <a:p>
            <a:pPr algn="ctr"/>
            <a:r>
              <a:rPr lang="en-US" sz="2800" dirty="0" smtClean="0"/>
              <a:t>Genre helpers</a:t>
            </a:r>
            <a:endParaRPr lang="en-US" sz="2800" dirty="0"/>
          </a:p>
        </p:txBody>
      </p:sp>
    </p:spTree>
    <p:extLst>
      <p:ext uri="{BB962C8B-B14F-4D97-AF65-F5344CB8AC3E}">
        <p14:creationId xmlns:p14="http://schemas.microsoft.com/office/powerpoint/2010/main" val="3675311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a:solidFill>
                  <a:srgbClr val="C00000"/>
                </a:solidFill>
              </a:rPr>
              <a:t>Name a title (or two)!</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7928932"/>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4752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79500"/>
          </a:xfrm>
        </p:spPr>
        <p:txBody>
          <a:bodyPr>
            <a:noAutofit/>
          </a:bodyPr>
          <a:lstStyle/>
          <a:p>
            <a:pPr algn="ctr"/>
            <a:r>
              <a:rPr lang="en-US" sz="2400" b="0" dirty="0">
                <a:solidFill>
                  <a:srgbClr val="A50021"/>
                </a:solidFill>
                <a:latin typeface="+mn-lt"/>
              </a:rPr>
              <a:t>Today we’ll use words that describe exactly what we do and present to the public.  </a:t>
            </a:r>
            <a:r>
              <a:rPr lang="en-US" sz="2000" b="0" dirty="0">
                <a:solidFill>
                  <a:schemeClr val="tx1"/>
                </a:solidFill>
                <a:latin typeface="+mn-lt"/>
              </a:rPr>
              <a:t/>
            </a:r>
            <a:br>
              <a:rPr lang="en-US" sz="2000" b="0" dirty="0">
                <a:solidFill>
                  <a:schemeClr val="tx1"/>
                </a:solidFill>
                <a:latin typeface="+mn-lt"/>
              </a:rPr>
            </a:br>
            <a:endParaRPr lang="en-US" sz="2000" b="0" dirty="0">
              <a:solidFill>
                <a:schemeClr val="tx1"/>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407393"/>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52600" y="1066800"/>
            <a:ext cx="4800600" cy="477054"/>
          </a:xfrm>
          <a:prstGeom prst="rect">
            <a:avLst/>
          </a:prstGeom>
          <a:noFill/>
        </p:spPr>
        <p:txBody>
          <a:bodyPr wrap="square" rtlCol="0">
            <a:spAutoFit/>
          </a:bodyPr>
          <a:lstStyle/>
          <a:p>
            <a:pPr algn="ctr"/>
            <a:r>
              <a:rPr lang="en-US" sz="2500" b="1" i="1" dirty="0" smtClean="0">
                <a:solidFill>
                  <a:srgbClr val="A50021"/>
                </a:solidFill>
              </a:rPr>
              <a:t>So, in addition to words like:</a:t>
            </a:r>
            <a:endParaRPr lang="en-US" sz="2500" b="1" i="1" dirty="0">
              <a:solidFill>
                <a:srgbClr val="A50021"/>
              </a:solidFill>
            </a:endParaRPr>
          </a:p>
        </p:txBody>
      </p:sp>
    </p:spTree>
    <p:extLst>
      <p:ext uri="{BB962C8B-B14F-4D97-AF65-F5344CB8AC3E}">
        <p14:creationId xmlns:p14="http://schemas.microsoft.com/office/powerpoint/2010/main" val="701134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0"/>
            <a:ext cx="408432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
            <a:ext cx="4724400" cy="6858000"/>
          </a:xfrm>
          <a:prstGeom prst="rect">
            <a:avLst/>
          </a:prstGeom>
        </p:spPr>
      </p:pic>
      <p:sp>
        <p:nvSpPr>
          <p:cNvPr id="6" name="TextBox 5"/>
          <p:cNvSpPr txBox="1"/>
          <p:nvPr/>
        </p:nvSpPr>
        <p:spPr>
          <a:xfrm>
            <a:off x="2362200" y="3200400"/>
            <a:ext cx="3200400" cy="477054"/>
          </a:xfrm>
          <a:prstGeom prst="rect">
            <a:avLst/>
          </a:prstGeom>
          <a:solidFill>
            <a:schemeClr val="bg2"/>
          </a:solidFill>
        </p:spPr>
        <p:txBody>
          <a:bodyPr wrap="square" rtlCol="0">
            <a:spAutoFit/>
          </a:bodyPr>
          <a:lstStyle/>
          <a:p>
            <a:pPr algn="ctr"/>
            <a:r>
              <a:rPr lang="en-US" sz="2500" b="1" cap="small" dirty="0" smtClean="0"/>
              <a:t>Name the genre</a:t>
            </a:r>
            <a:endParaRPr lang="en-US" sz="2500" b="1" cap="small" dirty="0"/>
          </a:p>
        </p:txBody>
      </p:sp>
    </p:spTree>
    <p:extLst>
      <p:ext uri="{BB962C8B-B14F-4D97-AF65-F5344CB8AC3E}">
        <p14:creationId xmlns:p14="http://schemas.microsoft.com/office/powerpoint/2010/main" val="3658638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33900" cy="683622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7720" y="0"/>
            <a:ext cx="4526280" cy="6858000"/>
          </a:xfrm>
          <a:prstGeom prst="rect">
            <a:avLst/>
          </a:prstGeom>
        </p:spPr>
      </p:pic>
    </p:spTree>
    <p:extLst>
      <p:ext uri="{BB962C8B-B14F-4D97-AF65-F5344CB8AC3E}">
        <p14:creationId xmlns:p14="http://schemas.microsoft.com/office/powerpoint/2010/main" val="1126447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56690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46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0"/>
            <a:ext cx="4548988"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818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0"/>
            <a:ext cx="57912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495800" cy="6967094"/>
          </a:xfrm>
          <a:prstGeom prst="rect">
            <a:avLst/>
          </a:prstGeom>
        </p:spPr>
      </p:pic>
    </p:spTree>
    <p:extLst>
      <p:ext uri="{BB962C8B-B14F-4D97-AF65-F5344CB8AC3E}">
        <p14:creationId xmlns:p14="http://schemas.microsoft.com/office/powerpoint/2010/main" val="1205338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701040"/>
          </a:xfrm>
        </p:spPr>
        <p:txBody>
          <a:bodyPr>
            <a:normAutofit/>
          </a:bodyPr>
          <a:lstStyle/>
          <a:p>
            <a:pPr algn="ctr"/>
            <a:r>
              <a:rPr lang="en-US" sz="3600" dirty="0" smtClean="0">
                <a:solidFill>
                  <a:srgbClr val="C00000"/>
                </a:solidFill>
              </a:rPr>
              <a:t>reader’s advisory Interview</a:t>
            </a:r>
            <a:endParaRPr lang="en-US" sz="3600" dirty="0">
              <a:solidFill>
                <a:srgbClr val="C00000"/>
              </a:solidFill>
            </a:endParaRPr>
          </a:p>
        </p:txBody>
      </p:sp>
      <p:sp>
        <p:nvSpPr>
          <p:cNvPr id="3" name="Content Placeholder 2"/>
          <p:cNvSpPr>
            <a:spLocks noGrp="1"/>
          </p:cNvSpPr>
          <p:nvPr>
            <p:ph idx="1"/>
          </p:nvPr>
        </p:nvSpPr>
        <p:spPr>
          <a:xfrm>
            <a:off x="152400" y="1447800"/>
            <a:ext cx="8153400" cy="5410200"/>
          </a:xfrm>
        </p:spPr>
        <p:txBody>
          <a:bodyPr/>
          <a:lstStyle/>
          <a:p>
            <a:pPr marL="0" indent="0">
              <a:buNone/>
            </a:pPr>
            <a:r>
              <a:rPr lang="en-US" sz="3200" dirty="0" smtClean="0"/>
              <a:t>Ask neutral &amp; </a:t>
            </a:r>
            <a:r>
              <a:rPr lang="en-US" sz="3200" dirty="0"/>
              <a:t>open-ended </a:t>
            </a:r>
            <a:r>
              <a:rPr lang="en-US" sz="3200" dirty="0" smtClean="0"/>
              <a:t>questions:</a:t>
            </a:r>
            <a:endParaRPr lang="en-US" sz="3200" dirty="0"/>
          </a:p>
          <a:p>
            <a:pPr lvl="0"/>
            <a:r>
              <a:rPr lang="en-US" dirty="0"/>
              <a:t>Can you tell </a:t>
            </a:r>
            <a:r>
              <a:rPr lang="en-US" dirty="0" smtClean="0"/>
              <a:t>me </a:t>
            </a:r>
            <a:r>
              <a:rPr lang="en-US" dirty="0"/>
              <a:t>about a book you read recently and enjoyed?</a:t>
            </a:r>
          </a:p>
          <a:p>
            <a:pPr lvl="0"/>
            <a:r>
              <a:rPr lang="en-US" dirty="0"/>
              <a:t>Do you have a favorite author?</a:t>
            </a:r>
          </a:p>
          <a:p>
            <a:pPr lvl="0"/>
            <a:r>
              <a:rPr lang="en-US" dirty="0"/>
              <a:t>Do you like books that are true and fact-based (nonfiction) or do you like books that are created from the author’s imagination (fiction</a:t>
            </a:r>
            <a:r>
              <a:rPr lang="en-US" dirty="0" smtClean="0"/>
              <a:t>)?</a:t>
            </a:r>
          </a:p>
          <a:p>
            <a:pPr lvl="0"/>
            <a:r>
              <a:rPr lang="en-US" dirty="0" smtClean="0"/>
              <a:t>What are your favorite movies?</a:t>
            </a:r>
            <a:endParaRPr lang="en-US" dirty="0"/>
          </a:p>
          <a:p>
            <a:pPr marL="0" indent="0">
              <a:buNone/>
            </a:pPr>
            <a:endParaRPr lang="en-US" dirty="0"/>
          </a:p>
        </p:txBody>
      </p:sp>
    </p:spTree>
    <p:extLst>
      <p:ext uri="{BB962C8B-B14F-4D97-AF65-F5344CB8AC3E}">
        <p14:creationId xmlns:p14="http://schemas.microsoft.com/office/powerpoint/2010/main" val="2669217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10600" cy="5998536"/>
          </a:xfrm>
          <a:solidFill>
            <a:srgbClr val="F4E7ED"/>
          </a:solidFill>
        </p:spPr>
        <p:txBody>
          <a:bodyPr/>
          <a:lstStyle/>
          <a:p>
            <a:pPr marL="0" indent="0">
              <a:buNone/>
            </a:pPr>
            <a:r>
              <a:rPr lang="en-US" sz="3200" b="1" cap="small" dirty="0" smtClean="0">
                <a:solidFill>
                  <a:schemeClr val="tx2">
                    <a:lumMod val="75000"/>
                  </a:schemeClr>
                </a:solidFill>
              </a:rPr>
              <a:t>More Questions- </a:t>
            </a:r>
            <a:r>
              <a:rPr lang="en-US" sz="3200" b="1" cap="small" dirty="0">
                <a:solidFill>
                  <a:schemeClr val="tx2">
                    <a:lumMod val="75000"/>
                  </a:schemeClr>
                </a:solidFill>
              </a:rPr>
              <a:t>not so open </a:t>
            </a:r>
            <a:r>
              <a:rPr lang="en-US" sz="3200" b="1" cap="small" dirty="0" smtClean="0">
                <a:solidFill>
                  <a:schemeClr val="tx2">
                    <a:lumMod val="75000"/>
                  </a:schemeClr>
                </a:solidFill>
              </a:rPr>
              <a:t>ended:</a:t>
            </a:r>
          </a:p>
          <a:p>
            <a:pPr marL="0" indent="0">
              <a:buNone/>
            </a:pPr>
            <a:endParaRPr lang="en-US" dirty="0"/>
          </a:p>
          <a:p>
            <a:r>
              <a:rPr lang="en-US" dirty="0" smtClean="0"/>
              <a:t>What </a:t>
            </a:r>
            <a:r>
              <a:rPr lang="en-US" dirty="0"/>
              <a:t>kind of characters do you </a:t>
            </a:r>
            <a:r>
              <a:rPr lang="en-US" dirty="0" smtClean="0"/>
              <a:t>like?</a:t>
            </a:r>
            <a:endParaRPr lang="en-US" dirty="0"/>
          </a:p>
          <a:p>
            <a:r>
              <a:rPr lang="en-US" dirty="0" smtClean="0"/>
              <a:t>Do </a:t>
            </a:r>
            <a:r>
              <a:rPr lang="en-US" dirty="0"/>
              <a:t>you like stories with lots of imagination?</a:t>
            </a:r>
          </a:p>
          <a:p>
            <a:r>
              <a:rPr lang="en-US" dirty="0" smtClean="0"/>
              <a:t>Do </a:t>
            </a:r>
            <a:r>
              <a:rPr lang="en-US" dirty="0"/>
              <a:t>you like a characters like yourself?</a:t>
            </a:r>
          </a:p>
          <a:p>
            <a:r>
              <a:rPr lang="en-US" dirty="0" smtClean="0"/>
              <a:t>Do </a:t>
            </a:r>
            <a:r>
              <a:rPr lang="en-US" dirty="0"/>
              <a:t>you like books with pictures or drawings</a:t>
            </a:r>
            <a:r>
              <a:rPr lang="en-US" dirty="0" smtClean="0"/>
              <a:t>?</a:t>
            </a:r>
          </a:p>
          <a:p>
            <a:r>
              <a:rPr lang="en-US" dirty="0" smtClean="0"/>
              <a:t>Do you like true stories?</a:t>
            </a:r>
          </a:p>
          <a:p>
            <a:endParaRPr lang="en-US" dirty="0"/>
          </a:p>
          <a:p>
            <a:pPr marL="0" indent="0" algn="ctr">
              <a:buNone/>
            </a:pPr>
            <a:endParaRPr lang="en-US" b="1" dirty="0" smtClean="0">
              <a:solidFill>
                <a:srgbClr val="C00000"/>
              </a:solidFill>
            </a:endParaRPr>
          </a:p>
          <a:p>
            <a:pPr marL="0" indent="0" algn="ctr">
              <a:buNone/>
            </a:pPr>
            <a:r>
              <a:rPr lang="en-US" sz="3600" b="1" cap="small" dirty="0" smtClean="0">
                <a:solidFill>
                  <a:srgbClr val="C00000"/>
                </a:solidFill>
              </a:rPr>
              <a:t>What </a:t>
            </a:r>
            <a:r>
              <a:rPr lang="en-US" sz="3600" b="1" cap="small" dirty="0">
                <a:solidFill>
                  <a:srgbClr val="C00000"/>
                </a:solidFill>
              </a:rPr>
              <a:t>other questions can we ask?</a:t>
            </a:r>
          </a:p>
          <a:p>
            <a:endParaRPr lang="en-US" dirty="0"/>
          </a:p>
        </p:txBody>
      </p:sp>
    </p:spTree>
    <p:extLst>
      <p:ext uri="{BB962C8B-B14F-4D97-AF65-F5344CB8AC3E}">
        <p14:creationId xmlns:p14="http://schemas.microsoft.com/office/powerpoint/2010/main" val="3950030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838200"/>
          </a:xfrm>
        </p:spPr>
        <p:txBody>
          <a:bodyPr/>
          <a:lstStyle/>
          <a:p>
            <a:pPr algn="ctr"/>
            <a:r>
              <a:rPr lang="en-US" cap="small" dirty="0" smtClean="0">
                <a:solidFill>
                  <a:srgbClr val="C00000"/>
                </a:solidFill>
              </a:rPr>
              <a:t>And finally</a:t>
            </a:r>
            <a:endParaRPr lang="en-US" cap="small" dirty="0">
              <a:solidFill>
                <a:srgbClr val="C00000"/>
              </a:solidFill>
            </a:endParaRPr>
          </a:p>
        </p:txBody>
      </p:sp>
      <p:sp>
        <p:nvSpPr>
          <p:cNvPr id="3" name="Content Placeholder 2"/>
          <p:cNvSpPr>
            <a:spLocks noGrp="1"/>
          </p:cNvSpPr>
          <p:nvPr>
            <p:ph idx="1"/>
          </p:nvPr>
        </p:nvSpPr>
        <p:spPr>
          <a:xfrm>
            <a:off x="152400" y="1524000"/>
            <a:ext cx="8077200" cy="5084136"/>
          </a:xfrm>
        </p:spPr>
        <p:txBody>
          <a:bodyPr/>
          <a:lstStyle/>
          <a:p>
            <a:pPr marL="0" indent="0">
              <a:buNone/>
            </a:pPr>
            <a:r>
              <a:rPr lang="en-US" dirty="0"/>
              <a:t>Now that you have an idea of what they might like, try this:</a:t>
            </a:r>
          </a:p>
          <a:p>
            <a:pPr lvl="0"/>
            <a:r>
              <a:rPr lang="en-US" dirty="0"/>
              <a:t>Pull books that might be of interest as you talk </a:t>
            </a:r>
          </a:p>
          <a:p>
            <a:pPr lvl="0"/>
            <a:r>
              <a:rPr lang="en-US" dirty="0"/>
              <a:t>Escort them to the </a:t>
            </a:r>
            <a:r>
              <a:rPr lang="en-US" dirty="0" smtClean="0"/>
              <a:t>materials </a:t>
            </a:r>
          </a:p>
          <a:p>
            <a:pPr lvl="0"/>
            <a:r>
              <a:rPr lang="en-US" b="1" dirty="0" smtClean="0">
                <a:solidFill>
                  <a:srgbClr val="C00000"/>
                </a:solidFill>
              </a:rPr>
              <a:t>Do</a:t>
            </a:r>
            <a:r>
              <a:rPr lang="en-US" b="1" dirty="0">
                <a:solidFill>
                  <a:srgbClr val="C00000"/>
                </a:solidFill>
              </a:rPr>
              <a:t>. Not. Point. And. Send.</a:t>
            </a:r>
          </a:p>
          <a:p>
            <a:pPr lvl="0"/>
            <a:r>
              <a:rPr lang="en-US" dirty="0"/>
              <a:t>Point out read-</a:t>
            </a:r>
            <a:r>
              <a:rPr lang="en-US" dirty="0" err="1"/>
              <a:t>alikes</a:t>
            </a:r>
            <a:endParaRPr lang="en-US" dirty="0"/>
          </a:p>
          <a:p>
            <a:pPr lvl="0"/>
            <a:r>
              <a:rPr lang="en-US" dirty="0"/>
              <a:t>Assist with additional resources that may be helpful – booklists, </a:t>
            </a:r>
            <a:r>
              <a:rPr lang="en-US" dirty="0" smtClean="0"/>
              <a:t>bookmarks, databases, on-line groups…. </a:t>
            </a:r>
            <a:endParaRPr lang="en-US" dirty="0"/>
          </a:p>
          <a:p>
            <a:pPr marL="0" indent="0">
              <a:buNone/>
            </a:pPr>
            <a:endParaRPr lang="en-US" dirty="0"/>
          </a:p>
        </p:txBody>
      </p:sp>
    </p:spTree>
    <p:extLst>
      <p:ext uri="{BB962C8B-B14F-4D97-AF65-F5344CB8AC3E}">
        <p14:creationId xmlns:p14="http://schemas.microsoft.com/office/powerpoint/2010/main" val="738190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762000"/>
          </a:xfrm>
        </p:spPr>
        <p:txBody>
          <a:bodyPr>
            <a:normAutofit/>
          </a:bodyPr>
          <a:lstStyle/>
          <a:p>
            <a:pPr algn="ctr"/>
            <a:r>
              <a:rPr lang="en-US" cap="small" dirty="0" smtClean="0">
                <a:solidFill>
                  <a:srgbClr val="A50021"/>
                </a:solidFill>
              </a:rPr>
              <a:t>Wait, what about research?</a:t>
            </a:r>
            <a:endParaRPr lang="en-US" cap="small" dirty="0">
              <a:solidFill>
                <a:srgbClr val="A50021"/>
              </a:solidFill>
            </a:endParaRPr>
          </a:p>
        </p:txBody>
      </p:sp>
      <p:sp>
        <p:nvSpPr>
          <p:cNvPr id="3" name="Content Placeholder 2"/>
          <p:cNvSpPr>
            <a:spLocks noGrp="1"/>
          </p:cNvSpPr>
          <p:nvPr>
            <p:ph idx="1"/>
          </p:nvPr>
        </p:nvSpPr>
        <p:spPr>
          <a:xfrm>
            <a:off x="228600" y="1371600"/>
            <a:ext cx="8001000" cy="5084136"/>
          </a:xfrm>
        </p:spPr>
        <p:txBody>
          <a:bodyPr>
            <a:normAutofit/>
          </a:bodyPr>
          <a:lstStyle/>
          <a:p>
            <a:pPr marL="0" indent="0">
              <a:buNone/>
            </a:pPr>
            <a:r>
              <a:rPr lang="en-US" dirty="0" smtClean="0"/>
              <a:t>Basically, the same, but different. The reference </a:t>
            </a:r>
          </a:p>
          <a:p>
            <a:pPr marL="0" indent="0">
              <a:buNone/>
            </a:pPr>
            <a:r>
              <a:rPr lang="en-US" dirty="0" smtClean="0"/>
              <a:t>(aka research) interview.  </a:t>
            </a:r>
          </a:p>
          <a:p>
            <a:pPr marL="0" indent="0">
              <a:buNone/>
            </a:pPr>
            <a:endParaRPr lang="en-US" dirty="0"/>
          </a:p>
          <a:p>
            <a:pPr marL="0" indent="0">
              <a:buNone/>
            </a:pPr>
            <a:r>
              <a:rPr lang="en-US" sz="2800" dirty="0" smtClean="0"/>
              <a:t>Ask open-ended questions:</a:t>
            </a:r>
          </a:p>
          <a:p>
            <a:pPr marL="0" indent="0">
              <a:buNone/>
            </a:pPr>
            <a:endParaRPr lang="en-US" dirty="0" smtClean="0"/>
          </a:p>
          <a:p>
            <a:pPr lvl="0"/>
            <a:r>
              <a:rPr lang="en-US" dirty="0"/>
              <a:t>Can you tell </a:t>
            </a:r>
            <a:r>
              <a:rPr lang="en-US" dirty="0" smtClean="0"/>
              <a:t>me what you want to learn about?</a:t>
            </a:r>
            <a:endParaRPr lang="en-US" dirty="0"/>
          </a:p>
          <a:p>
            <a:pPr lvl="0"/>
            <a:r>
              <a:rPr lang="en-US" dirty="0" smtClean="0"/>
              <a:t>Do you want to tell me how you will use this information? (in a report or term paper)</a:t>
            </a:r>
            <a:endParaRPr lang="en-US" dirty="0"/>
          </a:p>
          <a:p>
            <a:pPr lvl="0"/>
            <a:r>
              <a:rPr lang="en-US" dirty="0" smtClean="0"/>
              <a:t>What do you know about databases?</a:t>
            </a:r>
          </a:p>
          <a:p>
            <a:pPr lvl="0"/>
            <a:r>
              <a:rPr lang="en-US" dirty="0" smtClean="0"/>
              <a:t>What resources, if any, have you already used?</a:t>
            </a:r>
          </a:p>
          <a:p>
            <a:pPr lvl="0"/>
            <a:endParaRPr lang="en-US" dirty="0"/>
          </a:p>
          <a:p>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689103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305800" cy="4401205"/>
          </a:xfrm>
          <a:prstGeom prst="rect">
            <a:avLst/>
          </a:prstGeom>
          <a:noFill/>
        </p:spPr>
        <p:txBody>
          <a:bodyPr wrap="square" rtlCol="0">
            <a:spAutoFit/>
          </a:bodyPr>
          <a:lstStyle/>
          <a:p>
            <a:pPr algn="ctr"/>
            <a:r>
              <a:rPr lang="en-US" sz="4000" b="1" cap="small" dirty="0" smtClean="0">
                <a:solidFill>
                  <a:srgbClr val="A50021"/>
                </a:solidFill>
              </a:rPr>
              <a:t>Approachability</a:t>
            </a:r>
          </a:p>
          <a:p>
            <a:pPr algn="ctr"/>
            <a:r>
              <a:rPr lang="en-US" sz="4000" b="1" cap="small" dirty="0" smtClean="0">
                <a:solidFill>
                  <a:srgbClr val="A50021"/>
                </a:solidFill>
              </a:rPr>
              <a:t>Interest</a:t>
            </a:r>
          </a:p>
          <a:p>
            <a:pPr algn="ctr"/>
            <a:r>
              <a:rPr lang="en-US" sz="4000" b="1" cap="small" dirty="0" smtClean="0">
                <a:solidFill>
                  <a:srgbClr val="A50021"/>
                </a:solidFill>
              </a:rPr>
              <a:t>Listen</a:t>
            </a:r>
          </a:p>
          <a:p>
            <a:pPr algn="ctr"/>
            <a:r>
              <a:rPr lang="en-US" sz="4000" b="1" cap="small" dirty="0" smtClean="0">
                <a:solidFill>
                  <a:srgbClr val="A50021"/>
                </a:solidFill>
              </a:rPr>
              <a:t>Interview</a:t>
            </a:r>
          </a:p>
          <a:p>
            <a:pPr algn="ctr"/>
            <a:r>
              <a:rPr lang="en-US" sz="4000" b="1" cap="small" dirty="0" smtClean="0">
                <a:solidFill>
                  <a:srgbClr val="A50021"/>
                </a:solidFill>
              </a:rPr>
              <a:t>Search </a:t>
            </a:r>
          </a:p>
          <a:p>
            <a:pPr algn="ctr"/>
            <a:r>
              <a:rPr lang="en-US" sz="4000" b="1" cap="small" dirty="0" smtClean="0">
                <a:solidFill>
                  <a:srgbClr val="A50021"/>
                </a:solidFill>
              </a:rPr>
              <a:t>Answer</a:t>
            </a:r>
          </a:p>
          <a:p>
            <a:pPr algn="ctr"/>
            <a:r>
              <a:rPr lang="en-US" sz="4000" b="1" cap="small" dirty="0" smtClean="0">
                <a:solidFill>
                  <a:srgbClr val="A50021"/>
                </a:solidFill>
              </a:rPr>
              <a:t>Follow-up</a:t>
            </a:r>
            <a:endParaRPr lang="en-US" sz="4000" b="1" cap="small" dirty="0">
              <a:solidFill>
                <a:srgbClr val="A50021"/>
              </a:solidFill>
            </a:endParaRPr>
          </a:p>
        </p:txBody>
      </p:sp>
    </p:spTree>
    <p:controls>
      <mc:AlternateContent xmlns:mc="http://schemas.openxmlformats.org/markup-compatibility/2006">
        <mc:Choice xmlns:v="urn:schemas-microsoft-com:vml" Requires="v">
          <p:control spid="30846" r:id="rId2" imgW="7772400" imgH="5715000"/>
        </mc:Choice>
        <mc:Fallback>
          <p:control r:id="rId2" imgW="7772400" imgH="5715000">
            <p:pic>
              <p:nvPicPr>
                <p:cNvPr id="3" name="WebBrowser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09748" y="6095999"/>
                  <a:ext cx="7772400" cy="43438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802444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1219200"/>
            <a:ext cx="7924800" cy="1877568"/>
          </a:xfrm>
        </p:spPr>
        <p:txBody>
          <a:bodyPr/>
          <a:lstStyle/>
          <a:p>
            <a:pPr algn="ctr"/>
            <a:r>
              <a:rPr lang="en-US" sz="5000" cap="small" dirty="0" smtClean="0">
                <a:solidFill>
                  <a:schemeClr val="bg1"/>
                </a:solidFill>
              </a:rPr>
              <a:t>Projects, activities, Events, Classes (also known as programs):  </a:t>
            </a:r>
            <a:r>
              <a:rPr lang="en-US" sz="5000" cap="small" dirty="0">
                <a:solidFill>
                  <a:schemeClr val="bg1"/>
                </a:solidFill>
              </a:rPr>
              <a:t>F</a:t>
            </a:r>
            <a:r>
              <a:rPr lang="en-US" sz="5000" cap="small" dirty="0" smtClean="0">
                <a:solidFill>
                  <a:schemeClr val="bg1"/>
                </a:solidFill>
              </a:rPr>
              <a:t>inally!</a:t>
            </a:r>
            <a:endParaRPr lang="en-US" sz="5000" cap="small" dirty="0">
              <a:solidFill>
                <a:schemeClr val="bg1"/>
              </a:solidFill>
            </a:endParaRPr>
          </a:p>
        </p:txBody>
      </p:sp>
      <p:pic>
        <p:nvPicPr>
          <p:cNvPr id="15362" name="Picture 2" descr="C:\Users\Leslie\AppData\Local\Microsoft\Windows\INetCache\IE\C8L64BWT\firework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29000"/>
            <a:ext cx="343777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2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9222902"/>
              </p:ext>
            </p:extLst>
          </p:nvPr>
        </p:nvGraphicFramePr>
        <p:xfrm>
          <a:off x="381000" y="2743200"/>
          <a:ext cx="84582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a:spLocks noGrp="1"/>
          </p:cNvSpPr>
          <p:nvPr>
            <p:ph type="title"/>
          </p:nvPr>
        </p:nvSpPr>
        <p:spPr>
          <a:xfrm>
            <a:off x="457200" y="457200"/>
            <a:ext cx="7391400" cy="1066800"/>
          </a:xfrm>
        </p:spPr>
        <p:txBody>
          <a:bodyPr>
            <a:normAutofit fontScale="90000"/>
          </a:bodyPr>
          <a:lstStyle/>
          <a:p>
            <a:pPr algn="ctr"/>
            <a:r>
              <a:rPr lang="en-US" b="1" cap="small" dirty="0" smtClean="0">
                <a:solidFill>
                  <a:srgbClr val="A50021"/>
                </a:solidFill>
                <a:latin typeface="Cambria" panose="02040503050406030204" pitchFamily="18" charset="0"/>
              </a:rPr>
              <a:t>Now </a:t>
            </a:r>
            <a:r>
              <a:rPr lang="en-US" b="1" cap="small" smtClean="0">
                <a:solidFill>
                  <a:srgbClr val="A50021"/>
                </a:solidFill>
                <a:latin typeface="Cambria" panose="02040503050406030204" pitchFamily="18" charset="0"/>
              </a:rPr>
              <a:t>then,  growing </a:t>
            </a:r>
            <a:r>
              <a:rPr lang="en-US" b="1" cap="small" dirty="0" smtClean="0">
                <a:solidFill>
                  <a:srgbClr val="A50021"/>
                </a:solidFill>
                <a:latin typeface="Cambria" panose="02040503050406030204" pitchFamily="18" charset="0"/>
              </a:rPr>
              <a:t>up to be  lifelong readers or why Libraries are important to children</a:t>
            </a:r>
            <a:endParaRPr lang="en-US" b="1" cap="small" dirty="0">
              <a:solidFill>
                <a:srgbClr val="A50021"/>
              </a:solidFill>
            </a:endParaRPr>
          </a:p>
        </p:txBody>
      </p:sp>
    </p:spTree>
    <p:extLst>
      <p:ext uri="{BB962C8B-B14F-4D97-AF65-F5344CB8AC3E}">
        <p14:creationId xmlns:p14="http://schemas.microsoft.com/office/powerpoint/2010/main" val="3190810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9416"/>
            <a:ext cx="7924800" cy="4846320"/>
          </a:xfrm>
        </p:spPr>
        <p:txBody>
          <a:bodyPr>
            <a:normAutofit lnSpcReduction="10000"/>
          </a:bodyPr>
          <a:lstStyle/>
          <a:p>
            <a:r>
              <a:rPr lang="en-US" dirty="0" smtClean="0"/>
              <a:t>Connects </a:t>
            </a:r>
            <a:r>
              <a:rPr lang="en-US" dirty="0"/>
              <a:t>young customers to new </a:t>
            </a:r>
            <a:r>
              <a:rPr lang="en-US" dirty="0" smtClean="0"/>
              <a:t>information</a:t>
            </a:r>
            <a:r>
              <a:rPr lang="en-US" dirty="0"/>
              <a:t>, in new formats</a:t>
            </a:r>
          </a:p>
          <a:p>
            <a:r>
              <a:rPr lang="en-US" dirty="0" smtClean="0"/>
              <a:t>It </a:t>
            </a:r>
            <a:r>
              <a:rPr lang="en-US" dirty="0"/>
              <a:t>encourages children to spend increased time with books</a:t>
            </a:r>
          </a:p>
          <a:p>
            <a:r>
              <a:rPr lang="en-US" dirty="0" smtClean="0"/>
              <a:t>Plays </a:t>
            </a:r>
            <a:r>
              <a:rPr lang="en-US" dirty="0"/>
              <a:t>an important role in the reading achievement of children who lack access to books and other reading materials in their daily lives</a:t>
            </a:r>
          </a:p>
          <a:p>
            <a:r>
              <a:rPr lang="en-US" dirty="0" smtClean="0"/>
              <a:t>Provides </a:t>
            </a:r>
            <a:r>
              <a:rPr lang="en-US" dirty="0"/>
              <a:t>a role in educational development</a:t>
            </a:r>
          </a:p>
          <a:p>
            <a:r>
              <a:rPr lang="en-US" dirty="0" smtClean="0"/>
              <a:t>Provides </a:t>
            </a:r>
            <a:r>
              <a:rPr lang="en-US" dirty="0"/>
              <a:t>new ways to engage</a:t>
            </a:r>
          </a:p>
          <a:p>
            <a:r>
              <a:rPr lang="en-US" dirty="0" smtClean="0"/>
              <a:t>Interactive </a:t>
            </a:r>
            <a:r>
              <a:rPr lang="en-US" dirty="0"/>
              <a:t>programs help develop social skills</a:t>
            </a:r>
          </a:p>
          <a:p>
            <a:r>
              <a:rPr lang="en-US" dirty="0" smtClean="0"/>
              <a:t>Provide </a:t>
            </a:r>
            <a:r>
              <a:rPr lang="en-US" dirty="0"/>
              <a:t>access to new ideas and opportunities</a:t>
            </a:r>
          </a:p>
          <a:p>
            <a:endParaRPr lang="en-US" dirty="0"/>
          </a:p>
        </p:txBody>
      </p:sp>
      <p:sp>
        <p:nvSpPr>
          <p:cNvPr id="4" name="Title 3"/>
          <p:cNvSpPr>
            <a:spLocks noGrp="1"/>
          </p:cNvSpPr>
          <p:nvPr>
            <p:ph type="title"/>
          </p:nvPr>
        </p:nvSpPr>
        <p:spPr>
          <a:xfrm>
            <a:off x="0" y="152400"/>
            <a:ext cx="8153400" cy="1082040"/>
          </a:xfrm>
        </p:spPr>
        <p:txBody>
          <a:bodyPr>
            <a:normAutofit/>
          </a:bodyPr>
          <a:lstStyle/>
          <a:p>
            <a:pPr algn="ctr"/>
            <a:r>
              <a:rPr lang="en-US" sz="3200" cap="small" dirty="0">
                <a:solidFill>
                  <a:srgbClr val="C00000"/>
                </a:solidFill>
              </a:rPr>
              <a:t>Why </a:t>
            </a:r>
            <a:r>
              <a:rPr lang="en-US" sz="3200" cap="small" dirty="0" smtClean="0">
                <a:solidFill>
                  <a:srgbClr val="C00000"/>
                </a:solidFill>
              </a:rPr>
              <a:t>are activities </a:t>
            </a:r>
            <a:r>
              <a:rPr lang="en-US" sz="3200" cap="small" dirty="0">
                <a:solidFill>
                  <a:srgbClr val="C00000"/>
                </a:solidFill>
              </a:rPr>
              <a:t>for </a:t>
            </a:r>
            <a:r>
              <a:rPr lang="en-US" sz="3200" cap="small" dirty="0" smtClean="0">
                <a:solidFill>
                  <a:srgbClr val="C00000"/>
                </a:solidFill>
              </a:rPr>
              <a:t/>
            </a:r>
            <a:br>
              <a:rPr lang="en-US" sz="3200" cap="small" dirty="0" smtClean="0">
                <a:solidFill>
                  <a:srgbClr val="C00000"/>
                </a:solidFill>
              </a:rPr>
            </a:br>
            <a:r>
              <a:rPr lang="en-US" sz="3200" cap="small" dirty="0" smtClean="0">
                <a:solidFill>
                  <a:srgbClr val="C00000"/>
                </a:solidFill>
              </a:rPr>
              <a:t>children </a:t>
            </a:r>
            <a:r>
              <a:rPr lang="en-US" sz="3200" cap="small" dirty="0">
                <a:solidFill>
                  <a:srgbClr val="C00000"/>
                </a:solidFill>
              </a:rPr>
              <a:t>and teens important? </a:t>
            </a:r>
          </a:p>
        </p:txBody>
      </p:sp>
    </p:spTree>
    <p:extLst>
      <p:ext uri="{BB962C8B-B14F-4D97-AF65-F5344CB8AC3E}">
        <p14:creationId xmlns:p14="http://schemas.microsoft.com/office/powerpoint/2010/main" val="25515145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594360"/>
          </a:xfrm>
        </p:spPr>
        <p:txBody>
          <a:bodyPr>
            <a:normAutofit/>
          </a:bodyPr>
          <a:lstStyle/>
          <a:p>
            <a:pPr algn="ctr"/>
            <a:r>
              <a:rPr lang="en-US" sz="3200" dirty="0">
                <a:solidFill>
                  <a:srgbClr val="C00000"/>
                </a:solidFill>
              </a:rPr>
              <a:t>How do I know what kids want?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456944"/>
              </p:ext>
            </p:extLst>
          </p:nvPr>
        </p:nvGraphicFramePr>
        <p:xfrm>
          <a:off x="457200" y="1609725"/>
          <a:ext cx="7239000" cy="425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62000" y="6019800"/>
            <a:ext cx="7010400" cy="1384995"/>
          </a:xfrm>
          <a:prstGeom prst="rect">
            <a:avLst/>
          </a:prstGeom>
          <a:noFill/>
        </p:spPr>
        <p:txBody>
          <a:bodyPr wrap="square" rtlCol="0">
            <a:spAutoFit/>
          </a:bodyPr>
          <a:lstStyle/>
          <a:p>
            <a:pPr lvl="0" algn="ctr"/>
            <a:r>
              <a:rPr lang="en-US" sz="2400" b="1" cap="small" dirty="0">
                <a:solidFill>
                  <a:srgbClr val="C00000"/>
                </a:solidFill>
              </a:rPr>
              <a:t>Let’s talk about </a:t>
            </a:r>
            <a:r>
              <a:rPr lang="en-US" sz="2400" b="1" cap="small" dirty="0" smtClean="0">
                <a:solidFill>
                  <a:srgbClr val="C00000"/>
                </a:solidFill>
              </a:rPr>
              <a:t>planning classes using technology</a:t>
            </a:r>
          </a:p>
          <a:p>
            <a:pPr lvl="0" algn="ctr"/>
            <a:endParaRPr lang="en-US" b="1" dirty="0">
              <a:solidFill>
                <a:srgbClr val="C00000"/>
              </a:solidFill>
            </a:endParaRPr>
          </a:p>
          <a:p>
            <a:pPr algn="ctr"/>
            <a:endParaRPr lang="en-US" dirty="0"/>
          </a:p>
        </p:txBody>
      </p:sp>
    </p:spTree>
    <p:extLst>
      <p:ext uri="{BB962C8B-B14F-4D97-AF65-F5344CB8AC3E}">
        <p14:creationId xmlns:p14="http://schemas.microsoft.com/office/powerpoint/2010/main" val="4042187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153400" cy="1066800"/>
          </a:xfrm>
        </p:spPr>
        <p:txBody>
          <a:bodyPr>
            <a:normAutofit/>
          </a:bodyPr>
          <a:lstStyle/>
          <a:p>
            <a:pPr algn="ctr"/>
            <a:r>
              <a:rPr lang="en-US" sz="4000" dirty="0" smtClean="0">
                <a:solidFill>
                  <a:schemeClr val="tx2">
                    <a:lumMod val="10000"/>
                  </a:schemeClr>
                </a:solidFill>
              </a:rPr>
              <a:t>STEM</a:t>
            </a:r>
            <a:r>
              <a:rPr lang="en-US" sz="2600" dirty="0" smtClean="0">
                <a:solidFill>
                  <a:srgbClr val="C00000"/>
                </a:solidFill>
              </a:rPr>
              <a:t>: </a:t>
            </a:r>
            <a:r>
              <a:rPr lang="en-US" sz="2600" dirty="0">
                <a:solidFill>
                  <a:srgbClr val="C00000"/>
                </a:solidFill>
              </a:rPr>
              <a:t>Science, Technology, Engineering &amp;</a:t>
            </a:r>
            <a:r>
              <a:rPr lang="en-US" sz="2600" dirty="0" smtClean="0">
                <a:solidFill>
                  <a:srgbClr val="C00000"/>
                </a:solidFill>
              </a:rPr>
              <a:t> Math</a:t>
            </a:r>
            <a:endParaRPr lang="en-US" sz="2600" dirty="0">
              <a:solidFill>
                <a:srgbClr val="C00000"/>
              </a:solidFill>
            </a:endParaRPr>
          </a:p>
        </p:txBody>
      </p:sp>
      <p:sp>
        <p:nvSpPr>
          <p:cNvPr id="3" name="Content Placeholder 2"/>
          <p:cNvSpPr>
            <a:spLocks noGrp="1"/>
          </p:cNvSpPr>
          <p:nvPr>
            <p:ph idx="1"/>
          </p:nvPr>
        </p:nvSpPr>
        <p:spPr>
          <a:xfrm>
            <a:off x="152400" y="1609416"/>
            <a:ext cx="8001000" cy="4943784"/>
          </a:xfrm>
        </p:spPr>
        <p:txBody>
          <a:bodyPr>
            <a:normAutofit lnSpcReduction="10000"/>
          </a:bodyPr>
          <a:lstStyle/>
          <a:p>
            <a:pPr lvl="0"/>
            <a:r>
              <a:rPr lang="en-US" dirty="0"/>
              <a:t>Libraries are places of exploration and a natural place to support STEM</a:t>
            </a:r>
          </a:p>
          <a:p>
            <a:pPr lvl="0"/>
            <a:r>
              <a:rPr lang="en-US" dirty="0"/>
              <a:t>Libraries are viewed as community technology centers</a:t>
            </a:r>
          </a:p>
          <a:p>
            <a:pPr lvl="0"/>
            <a:r>
              <a:rPr lang="en-US" dirty="0"/>
              <a:t>Library spaces have changed to meet the needs of expanding technology making it more attainable and usable</a:t>
            </a:r>
          </a:p>
          <a:p>
            <a:pPr lvl="0"/>
            <a:r>
              <a:rPr lang="en-US" b="1" dirty="0">
                <a:solidFill>
                  <a:srgbClr val="C00000"/>
                </a:solidFill>
              </a:rPr>
              <a:t>STEAM</a:t>
            </a:r>
            <a:r>
              <a:rPr lang="en-US" dirty="0"/>
              <a:t> – Science, Technology, Engineering, </a:t>
            </a:r>
            <a:r>
              <a:rPr lang="en-US" b="1" i="1" dirty="0">
                <a:solidFill>
                  <a:srgbClr val="C00000"/>
                </a:solidFill>
              </a:rPr>
              <a:t>ART</a:t>
            </a:r>
            <a:r>
              <a:rPr lang="en-US" dirty="0"/>
              <a:t>, Math</a:t>
            </a:r>
          </a:p>
          <a:p>
            <a:endParaRPr lang="en-US" dirty="0"/>
          </a:p>
          <a:p>
            <a:pPr algn="ctr"/>
            <a:r>
              <a:rPr lang="en-US" sz="2400" b="1" dirty="0" smtClean="0"/>
              <a:t>CHECK THE YOUTH SERVICES WEBPAGE FOR ALL THINGS STEM/STEAM!!!</a:t>
            </a:r>
            <a:endParaRPr lang="en-US" sz="2400" b="1" dirty="0"/>
          </a:p>
        </p:txBody>
      </p:sp>
    </p:spTree>
    <p:extLst>
      <p:ext uri="{BB962C8B-B14F-4D97-AF65-F5344CB8AC3E}">
        <p14:creationId xmlns:p14="http://schemas.microsoft.com/office/powerpoint/2010/main" val="8760987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29640"/>
          </a:xfrm>
        </p:spPr>
        <p:txBody>
          <a:bodyPr>
            <a:noAutofit/>
          </a:bodyPr>
          <a:lstStyle/>
          <a:p>
            <a:pPr algn="ctr"/>
            <a:r>
              <a:rPr lang="en-US" sz="2800" cap="small" dirty="0" smtClean="0">
                <a:solidFill>
                  <a:srgbClr val="C00000"/>
                </a:solidFill>
              </a:rPr>
              <a:t>OK, so now that we know about the educational opportunities out there for kids and teens…..</a:t>
            </a:r>
            <a:endParaRPr lang="en-US" sz="2800" cap="small" dirty="0">
              <a:solidFill>
                <a:srgbClr val="C00000"/>
              </a:solidFill>
            </a:endParaRPr>
          </a:p>
        </p:txBody>
      </p:sp>
      <p:pic>
        <p:nvPicPr>
          <p:cNvPr id="16386" name="Picture 2" descr="C:\Users\Leslie\AppData\Local\Microsoft\Windows\INetCache\IE\0F24QS00\time-to-pla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752599"/>
            <a:ext cx="8001000" cy="518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354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548640"/>
          </a:xfrm>
        </p:spPr>
        <p:txBody>
          <a:bodyPr>
            <a:normAutofit/>
          </a:bodyPr>
          <a:lstStyle/>
          <a:p>
            <a:pPr algn="ctr"/>
            <a:endParaRPr lang="en-US" sz="3000" cap="small" dirty="0">
              <a:solidFill>
                <a:srgbClr val="C00000"/>
              </a:solidFill>
            </a:endParaRP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9897" y="-23674"/>
            <a:ext cx="9578546" cy="688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9289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cap="small" dirty="0">
                <a:solidFill>
                  <a:schemeClr val="accent3">
                    <a:lumMod val="75000"/>
                  </a:schemeClr>
                </a:solidFill>
              </a:rPr>
              <a:t>First, </a:t>
            </a:r>
            <a:br>
              <a:rPr lang="en-US" sz="4000" cap="small" dirty="0">
                <a:solidFill>
                  <a:schemeClr val="accent3">
                    <a:lumMod val="75000"/>
                  </a:schemeClr>
                </a:solidFill>
              </a:rPr>
            </a:br>
            <a:r>
              <a:rPr lang="en-US" sz="4000" cap="small" dirty="0">
                <a:solidFill>
                  <a:schemeClr val="accent3">
                    <a:lumMod val="75000"/>
                  </a:schemeClr>
                </a:solidFill>
              </a:rPr>
              <a:t>learn about your community!</a:t>
            </a:r>
            <a:endParaRPr lang="en-US" sz="4000" dirty="0">
              <a:solidFill>
                <a:schemeClr val="accent3">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68375"/>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20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85800"/>
          </a:xfrm>
        </p:spPr>
        <p:txBody>
          <a:bodyPr>
            <a:normAutofit/>
          </a:bodyPr>
          <a:lstStyle/>
          <a:p>
            <a:pPr algn="ctr"/>
            <a:r>
              <a:rPr lang="en-US" sz="3200" cap="small" dirty="0" smtClean="0">
                <a:solidFill>
                  <a:srgbClr val="C00000"/>
                </a:solidFill>
              </a:rPr>
              <a:t>Questions to consider</a:t>
            </a:r>
            <a:endParaRPr lang="en-US" sz="3200" cap="small" dirty="0">
              <a:solidFill>
                <a:srgbClr val="C00000"/>
              </a:solidFill>
            </a:endParaRPr>
          </a:p>
        </p:txBody>
      </p:sp>
      <p:sp>
        <p:nvSpPr>
          <p:cNvPr id="3" name="Content Placeholder 2"/>
          <p:cNvSpPr>
            <a:spLocks noGrp="1"/>
          </p:cNvSpPr>
          <p:nvPr>
            <p:ph idx="1"/>
          </p:nvPr>
        </p:nvSpPr>
        <p:spPr>
          <a:xfrm>
            <a:off x="152400" y="1371600"/>
            <a:ext cx="8077200" cy="5410200"/>
          </a:xfrm>
        </p:spPr>
        <p:txBody>
          <a:bodyPr>
            <a:normAutofit/>
          </a:bodyPr>
          <a:lstStyle/>
          <a:p>
            <a:pPr lvl="0"/>
            <a:r>
              <a:rPr lang="en-US" dirty="0"/>
              <a:t>What is the population of your community?</a:t>
            </a:r>
          </a:p>
          <a:p>
            <a:pPr lvl="0"/>
            <a:r>
              <a:rPr lang="en-US" dirty="0"/>
              <a:t>What kind of community? </a:t>
            </a:r>
            <a:r>
              <a:rPr lang="en-US" dirty="0" smtClean="0"/>
              <a:t>Rural</a:t>
            </a:r>
            <a:r>
              <a:rPr lang="en-US" dirty="0"/>
              <a:t>, city, </a:t>
            </a:r>
            <a:r>
              <a:rPr lang="en-US" dirty="0" smtClean="0"/>
              <a:t>metropolitan</a:t>
            </a:r>
          </a:p>
          <a:p>
            <a:pPr lvl="0"/>
            <a:r>
              <a:rPr lang="en-US" dirty="0" smtClean="0"/>
              <a:t>How </a:t>
            </a:r>
            <a:r>
              <a:rPr lang="en-US" dirty="0"/>
              <a:t>large is your library service area?</a:t>
            </a:r>
          </a:p>
          <a:p>
            <a:pPr lvl="0"/>
            <a:r>
              <a:rPr lang="en-US" dirty="0"/>
              <a:t>How many schools are in your service area?</a:t>
            </a:r>
          </a:p>
          <a:p>
            <a:pPr lvl="0"/>
            <a:r>
              <a:rPr lang="en-US" dirty="0"/>
              <a:t>How many children are enrolled in the schools?</a:t>
            </a:r>
          </a:p>
          <a:p>
            <a:pPr lvl="0"/>
            <a:r>
              <a:rPr lang="en-US" dirty="0"/>
              <a:t>What </a:t>
            </a:r>
            <a:r>
              <a:rPr lang="en-US" dirty="0" smtClean="0"/>
              <a:t>activities are </a:t>
            </a:r>
            <a:r>
              <a:rPr lang="en-US" dirty="0"/>
              <a:t>offered by the schools?</a:t>
            </a:r>
          </a:p>
          <a:p>
            <a:pPr lvl="0"/>
            <a:r>
              <a:rPr lang="en-US" dirty="0"/>
              <a:t>How do the children get to the library?</a:t>
            </a:r>
          </a:p>
          <a:p>
            <a:pPr lvl="0"/>
            <a:r>
              <a:rPr lang="en-US" dirty="0" smtClean="0"/>
              <a:t>Do businesses </a:t>
            </a:r>
            <a:r>
              <a:rPr lang="en-US" dirty="0"/>
              <a:t>or faith based organizations offer </a:t>
            </a:r>
            <a:r>
              <a:rPr lang="en-US" dirty="0" smtClean="0"/>
              <a:t>children’s activities in </a:t>
            </a:r>
            <a:r>
              <a:rPr lang="en-US" dirty="0"/>
              <a:t>your area?</a:t>
            </a:r>
          </a:p>
          <a:p>
            <a:endParaRPr lang="en-US" dirty="0"/>
          </a:p>
          <a:p>
            <a:endParaRPr lang="en-US" dirty="0"/>
          </a:p>
        </p:txBody>
      </p:sp>
    </p:spTree>
    <p:extLst>
      <p:ext uri="{BB962C8B-B14F-4D97-AF65-F5344CB8AC3E}">
        <p14:creationId xmlns:p14="http://schemas.microsoft.com/office/powerpoint/2010/main" val="724280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46760"/>
          </a:xfrm>
        </p:spPr>
        <p:txBody>
          <a:bodyPr>
            <a:noAutofit/>
          </a:bodyPr>
          <a:lstStyle/>
          <a:p>
            <a:pPr algn="ctr"/>
            <a:r>
              <a:rPr lang="en-US" sz="3000" cap="small" dirty="0" smtClean="0">
                <a:solidFill>
                  <a:srgbClr val="C00000"/>
                </a:solidFill>
              </a:rPr>
              <a:t>Now, Take a closer look at your community</a:t>
            </a:r>
            <a:endParaRPr lang="en-US" sz="3000" cap="small" dirty="0">
              <a:solidFill>
                <a:srgbClr val="C00000"/>
              </a:solidFill>
            </a:endParaRPr>
          </a:p>
        </p:txBody>
      </p:sp>
      <p:sp>
        <p:nvSpPr>
          <p:cNvPr id="3" name="Content Placeholder 2"/>
          <p:cNvSpPr>
            <a:spLocks noGrp="1"/>
          </p:cNvSpPr>
          <p:nvPr>
            <p:ph idx="1"/>
          </p:nvPr>
        </p:nvSpPr>
        <p:spPr>
          <a:xfrm>
            <a:off x="457200" y="1371600"/>
            <a:ext cx="7239000" cy="4846320"/>
          </a:xfrm>
        </p:spPr>
        <p:txBody>
          <a:bodyPr>
            <a:normAutofit/>
          </a:bodyPr>
          <a:lstStyle/>
          <a:p>
            <a:r>
              <a:rPr lang="en-US" dirty="0"/>
              <a:t>Who lives here?</a:t>
            </a:r>
          </a:p>
          <a:p>
            <a:r>
              <a:rPr lang="en-US" dirty="0"/>
              <a:t>What cultures are represented?</a:t>
            </a:r>
          </a:p>
          <a:p>
            <a:r>
              <a:rPr lang="en-US" dirty="0" smtClean="0"/>
              <a:t>What languages are spoken?</a:t>
            </a:r>
          </a:p>
          <a:p>
            <a:r>
              <a:rPr lang="en-US" dirty="0" smtClean="0"/>
              <a:t>What holidays are celebrated?</a:t>
            </a:r>
            <a:endParaRPr lang="en-US" dirty="0"/>
          </a:p>
          <a:p>
            <a:r>
              <a:rPr lang="en-US" dirty="0"/>
              <a:t>A</a:t>
            </a:r>
            <a:r>
              <a:rPr lang="en-US" dirty="0" smtClean="0"/>
              <a:t>gencies </a:t>
            </a:r>
            <a:r>
              <a:rPr lang="en-US" dirty="0"/>
              <a:t>in my local area </a:t>
            </a:r>
            <a:r>
              <a:rPr lang="en-US" dirty="0" smtClean="0"/>
              <a:t>that serve children</a:t>
            </a:r>
            <a:endParaRPr lang="en-US" dirty="0"/>
          </a:p>
          <a:p>
            <a:r>
              <a:rPr lang="en-US" dirty="0"/>
              <a:t>E</a:t>
            </a:r>
            <a:r>
              <a:rPr lang="en-US" dirty="0" smtClean="0"/>
              <a:t>conomic levels </a:t>
            </a:r>
            <a:r>
              <a:rPr lang="en-US" dirty="0"/>
              <a:t>in the </a:t>
            </a:r>
            <a:r>
              <a:rPr lang="en-US" dirty="0" smtClean="0"/>
              <a:t>community</a:t>
            </a:r>
            <a:endParaRPr lang="en-US" dirty="0"/>
          </a:p>
          <a:p>
            <a:r>
              <a:rPr lang="en-US" dirty="0"/>
              <a:t>Are there elected officials who would be interested to hear of the library’s work with </a:t>
            </a:r>
            <a:r>
              <a:rPr lang="en-US" dirty="0" smtClean="0"/>
              <a:t>children?</a:t>
            </a:r>
            <a:endParaRPr lang="en-US" dirty="0"/>
          </a:p>
        </p:txBody>
      </p:sp>
    </p:spTree>
    <p:extLst>
      <p:ext uri="{BB962C8B-B14F-4D97-AF65-F5344CB8AC3E}">
        <p14:creationId xmlns:p14="http://schemas.microsoft.com/office/powerpoint/2010/main" val="2987296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762000"/>
            <a:ext cx="7239000" cy="4840621"/>
          </a:xfrm>
          <a:solidFill>
            <a:srgbClr val="FFCC66"/>
          </a:solidFill>
        </p:spPr>
        <p:txBody>
          <a:bodyPr>
            <a:normAutofit/>
          </a:bodyPr>
          <a:lstStyle/>
          <a:p>
            <a:pPr marL="0" indent="0" algn="ctr">
              <a:buNone/>
            </a:pPr>
            <a:r>
              <a:rPr lang="en-US" sz="5500" b="1" cap="small" dirty="0" smtClean="0">
                <a:ln w="500">
                  <a:solidFill>
                    <a:srgbClr val="B13F9A">
                      <a:shade val="20000"/>
                      <a:satMod val="120000"/>
                    </a:srgbClr>
                  </a:solidFill>
                </a:ln>
                <a:solidFill>
                  <a:srgbClr val="A50021"/>
                </a:solidFill>
                <a:ea typeface="+mj-ea"/>
                <a:cs typeface="+mj-cs"/>
              </a:rPr>
              <a:t>So, now that we know where the children are and how we can serve them,</a:t>
            </a:r>
          </a:p>
          <a:p>
            <a:pPr marL="0" indent="0" algn="ctr">
              <a:buNone/>
            </a:pPr>
            <a:r>
              <a:rPr lang="en-US" sz="5500" b="1" cap="small" dirty="0" smtClean="0">
                <a:ln w="500">
                  <a:solidFill>
                    <a:srgbClr val="B13F9A">
                      <a:shade val="20000"/>
                      <a:satMod val="120000"/>
                    </a:srgbClr>
                  </a:solidFill>
                </a:ln>
                <a:solidFill>
                  <a:srgbClr val="A50021"/>
                </a:solidFill>
                <a:ea typeface="+mj-ea"/>
                <a:cs typeface="+mj-cs"/>
              </a:rPr>
              <a:t>let’s </a:t>
            </a:r>
            <a:r>
              <a:rPr lang="en-US" sz="5500" b="1" cap="small" dirty="0">
                <a:ln w="500">
                  <a:solidFill>
                    <a:srgbClr val="B13F9A">
                      <a:shade val="20000"/>
                      <a:satMod val="120000"/>
                    </a:srgbClr>
                  </a:solidFill>
                </a:ln>
                <a:solidFill>
                  <a:srgbClr val="A50021"/>
                </a:solidFill>
                <a:ea typeface="+mj-ea"/>
                <a:cs typeface="+mj-cs"/>
              </a:rPr>
              <a:t>plan </a:t>
            </a:r>
            <a:r>
              <a:rPr lang="en-US" sz="5500" b="1" cap="small" dirty="0" smtClean="0">
                <a:ln w="500">
                  <a:solidFill>
                    <a:srgbClr val="B13F9A">
                      <a:shade val="20000"/>
                      <a:satMod val="120000"/>
                    </a:srgbClr>
                  </a:solidFill>
                </a:ln>
                <a:solidFill>
                  <a:srgbClr val="A50021"/>
                </a:solidFill>
                <a:ea typeface="+mj-ea"/>
                <a:cs typeface="+mj-cs"/>
              </a:rPr>
              <a:t>an event!</a:t>
            </a:r>
            <a:endParaRPr lang="en-US" sz="5500" cap="small" dirty="0">
              <a:solidFill>
                <a:srgbClr val="A50021"/>
              </a:solidFill>
            </a:endParaRPr>
          </a:p>
        </p:txBody>
      </p:sp>
      <p:pic>
        <p:nvPicPr>
          <p:cNvPr id="18434" name="Picture 2" descr="C:\Users\Leslie\AppData\Local\Microsoft\Windows\INetCache\IE\C8L64BWT\14202-illustration-of-a-pencil-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733800"/>
            <a:ext cx="1148334" cy="111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479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7772400" cy="381000"/>
          </a:xfrm>
          <a:prstGeom prst="rect">
            <a:avLst/>
          </a:prstGeom>
          <a:noFill/>
        </p:spPr>
        <p:txBody>
          <a:bodyPr wrap="square" rtlCol="0">
            <a:spAutoFit/>
          </a:bodyPr>
          <a:lstStyle/>
          <a:p>
            <a:pPr algn="ctr"/>
            <a:r>
              <a:rPr lang="en-US" b="1" cap="small" dirty="0" smtClean="0">
                <a:solidFill>
                  <a:srgbClr val="A50021"/>
                </a:solidFill>
              </a:rPr>
              <a:t>Teen Librarian Program Toolbox Checklist for successful Events</a:t>
            </a:r>
            <a:endParaRPr lang="en-US" b="1" cap="small" dirty="0">
              <a:solidFill>
                <a:srgbClr val="A50021"/>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1" y="694497"/>
            <a:ext cx="7696200" cy="6063564"/>
          </a:xfrm>
          <a:prstGeom prst="rect">
            <a:avLst/>
          </a:prstGeom>
        </p:spPr>
      </p:pic>
    </p:spTree>
    <p:controls>
      <mc:AlternateContent xmlns:mc="http://schemas.openxmlformats.org/markup-compatibility/2006">
        <mc:Choice xmlns:v="urn:schemas-microsoft-com:vml" Requires="v">
          <p:control spid="27774" r:id="rId2" imgW="7924680" imgH="5943600"/>
        </mc:Choice>
        <mc:Fallback>
          <p:control r:id="rId2" imgW="7924680" imgH="5943600">
            <p:pic>
              <p:nvPicPr>
                <p:cNvPr id="3" name="WebBrowser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28600" y="609600"/>
                  <a:ext cx="7924800" cy="5943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325014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381000"/>
            <a:ext cx="7239000" cy="701040"/>
          </a:xfrm>
        </p:spPr>
        <p:txBody>
          <a:bodyPr/>
          <a:lstStyle/>
          <a:p>
            <a:pPr algn="ctr"/>
            <a:r>
              <a:rPr lang="en-US" cap="small" dirty="0" smtClean="0">
                <a:solidFill>
                  <a:srgbClr val="A50021"/>
                </a:solidFill>
              </a:rPr>
              <a:t>Did you know?</a:t>
            </a:r>
            <a:endParaRPr lang="en-US" cap="small" dirty="0">
              <a:solidFill>
                <a:srgbClr val="A50021"/>
              </a:solidFill>
            </a:endParaRPr>
          </a:p>
        </p:txBody>
      </p:sp>
      <p:sp>
        <p:nvSpPr>
          <p:cNvPr id="5" name="Content Placeholder 2"/>
          <p:cNvSpPr>
            <a:spLocks noGrp="1"/>
          </p:cNvSpPr>
          <p:nvPr>
            <p:ph idx="1"/>
          </p:nvPr>
        </p:nvSpPr>
        <p:spPr>
          <a:xfrm>
            <a:off x="228600" y="1371600"/>
            <a:ext cx="7851648" cy="4572000"/>
          </a:xfrm>
        </p:spPr>
        <p:txBody>
          <a:bodyPr/>
          <a:lstStyle/>
          <a:p>
            <a:pPr marL="0" indent="0" algn="just">
              <a:buNone/>
            </a:pPr>
            <a:r>
              <a:rPr lang="en-US" dirty="0" smtClean="0"/>
              <a:t>That </a:t>
            </a:r>
            <a:r>
              <a:rPr lang="en-US" dirty="0"/>
              <a:t>the brain is the only organ not fully developed at birth? It develops in the world not in the </a:t>
            </a:r>
            <a:r>
              <a:rPr lang="en-US" dirty="0" smtClean="0"/>
              <a:t>womb</a:t>
            </a:r>
            <a:r>
              <a:rPr lang="en-US" dirty="0"/>
              <a:t> </a:t>
            </a:r>
            <a:r>
              <a:rPr lang="en-US" dirty="0" smtClean="0"/>
              <a:t>and it is constantly working to build connections.</a:t>
            </a:r>
            <a:endParaRPr lang="en-US" dirty="0"/>
          </a:p>
        </p:txBody>
      </p:sp>
      <p:pic>
        <p:nvPicPr>
          <p:cNvPr id="6" name="Picture 2" descr="C:\Users\Leslie\AppData\Local\Microsoft\Windows\INetCache\IE\ZDOELCC2\cerebro-pesa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3657600"/>
            <a:ext cx="3168650" cy="253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02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algn="ctr"/>
            <a:r>
              <a:rPr lang="en-US" cap="small" dirty="0" smtClean="0">
                <a:solidFill>
                  <a:srgbClr val="A50021"/>
                </a:solidFill>
              </a:rPr>
              <a:t>Lovely, Oklahoma</a:t>
            </a:r>
            <a:endParaRPr lang="en-US" cap="small" dirty="0">
              <a:solidFill>
                <a:srgbClr val="A50021"/>
              </a:solidFill>
            </a:endParaRPr>
          </a:p>
        </p:txBody>
      </p:sp>
      <p:sp>
        <p:nvSpPr>
          <p:cNvPr id="3" name="Content Placeholder 2"/>
          <p:cNvSpPr>
            <a:spLocks noGrp="1"/>
          </p:cNvSpPr>
          <p:nvPr>
            <p:ph idx="1"/>
          </p:nvPr>
        </p:nvSpPr>
        <p:spPr>
          <a:xfrm>
            <a:off x="457200" y="990600"/>
            <a:ext cx="7467600" cy="5638800"/>
          </a:xfrm>
        </p:spPr>
        <p:txBody>
          <a:bodyPr>
            <a:noAutofit/>
          </a:bodyPr>
          <a:lstStyle/>
          <a:p>
            <a:pPr marL="0" indent="0" algn="just">
              <a:buNone/>
            </a:pPr>
            <a:r>
              <a:rPr lang="en-US" sz="1650" dirty="0" smtClean="0"/>
              <a:t>The sleepy </a:t>
            </a:r>
            <a:r>
              <a:rPr lang="en-US" sz="1650" dirty="0"/>
              <a:t>town of Lovely is situated in a lower socio-economic area with little industry and is home to 2250 people.   The school is the town’s largest employer.  The town of Busy, a 15 minute drive from Lovely, </a:t>
            </a:r>
            <a:r>
              <a:rPr lang="en-US" sz="1650" dirty="0" smtClean="0"/>
              <a:t>is home </a:t>
            </a:r>
            <a:r>
              <a:rPr lang="en-US" sz="1650" dirty="0"/>
              <a:t>to the most businesses in a two county </a:t>
            </a:r>
            <a:r>
              <a:rPr lang="en-US" sz="1650" dirty="0" smtClean="0"/>
              <a:t>area. There </a:t>
            </a:r>
            <a:r>
              <a:rPr lang="en-US" sz="1650" dirty="0"/>
              <a:t>are multiple in-home daycare providers all of whom always have a waiting list. M</a:t>
            </a:r>
            <a:r>
              <a:rPr lang="en-US" sz="1650" dirty="0" smtClean="0"/>
              <a:t>any </a:t>
            </a:r>
            <a:r>
              <a:rPr lang="en-US" sz="1650" dirty="0"/>
              <a:t>students that attend Lovely Schools are transfers in from other communities </a:t>
            </a:r>
            <a:r>
              <a:rPr lang="en-US" sz="1650" dirty="0" smtClean="0"/>
              <a:t>and </a:t>
            </a:r>
            <a:r>
              <a:rPr lang="en-US" sz="1650" dirty="0"/>
              <a:t>525 children in grades 1 through 12 are enrolled. Lovely Schools is the recipient of the 21st Century Learning Grant that provides after-school educational opportunities for children grades 1 through 6th grade Monday through Thursday during the school year. The Choctaw Nation provides a free 4 week summer school for children in </a:t>
            </a:r>
            <a:r>
              <a:rPr lang="en-US" sz="1650" dirty="0" smtClean="0"/>
              <a:t>2nd </a:t>
            </a:r>
            <a:r>
              <a:rPr lang="en-US" sz="1650" dirty="0"/>
              <a:t>and 3rd grades and the schools participate in the Summer Food Service program. Local Head Start programs for 3 and 4 year old children are housed within the school and those students are entitled to bus transportation.  </a:t>
            </a:r>
          </a:p>
          <a:p>
            <a:pPr marL="0" indent="0" algn="just">
              <a:buNone/>
            </a:pPr>
            <a:r>
              <a:rPr lang="en-US" sz="1650" dirty="0"/>
              <a:t>There is a large computer lab at school but oftentimes there’s no technology teacher.  The school does not provide free wireless Internet for students.</a:t>
            </a:r>
          </a:p>
          <a:p>
            <a:pPr marL="0" indent="0" algn="just">
              <a:buNone/>
            </a:pPr>
            <a:r>
              <a:rPr lang="en-US" sz="1650" dirty="0"/>
              <a:t>There is one local civic group in Lovely and one Boy Scout </a:t>
            </a:r>
            <a:r>
              <a:rPr lang="en-US" sz="1650" dirty="0" smtClean="0"/>
              <a:t>troop in Lovely.</a:t>
            </a:r>
            <a:endParaRPr lang="en-US" sz="1650" dirty="0"/>
          </a:p>
          <a:p>
            <a:pPr marL="0" indent="0" algn="just">
              <a:buNone/>
            </a:pPr>
            <a:endParaRPr lang="en-US" sz="1650" dirty="0"/>
          </a:p>
        </p:txBody>
      </p:sp>
    </p:spTree>
    <p:extLst>
      <p:ext uri="{BB962C8B-B14F-4D97-AF65-F5344CB8AC3E}">
        <p14:creationId xmlns:p14="http://schemas.microsoft.com/office/powerpoint/2010/main" val="26074668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pPr algn="ctr"/>
            <a:r>
              <a:rPr lang="en-US" cap="small" dirty="0" smtClean="0">
                <a:solidFill>
                  <a:srgbClr val="C00000"/>
                </a:solidFill>
              </a:rPr>
              <a:t>Lovely public library</a:t>
            </a:r>
            <a:endParaRPr lang="en-US" cap="small" dirty="0">
              <a:solidFill>
                <a:srgbClr val="C00000"/>
              </a:solidFill>
            </a:endParaRPr>
          </a:p>
        </p:txBody>
      </p:sp>
      <p:sp>
        <p:nvSpPr>
          <p:cNvPr id="3" name="Content Placeholder 2"/>
          <p:cNvSpPr>
            <a:spLocks noGrp="1"/>
          </p:cNvSpPr>
          <p:nvPr>
            <p:ph idx="1"/>
          </p:nvPr>
        </p:nvSpPr>
        <p:spPr>
          <a:xfrm>
            <a:off x="457200" y="1066800"/>
            <a:ext cx="7543800" cy="5388936"/>
          </a:xfrm>
        </p:spPr>
        <p:txBody>
          <a:bodyPr>
            <a:noAutofit/>
          </a:bodyPr>
          <a:lstStyle/>
          <a:p>
            <a:pPr marL="0" indent="0" algn="just">
              <a:lnSpc>
                <a:spcPct val="120000"/>
              </a:lnSpc>
              <a:buNone/>
            </a:pPr>
            <a:r>
              <a:rPr lang="en-US" sz="1850" dirty="0" smtClean="0"/>
              <a:t>You work in youth services at the Lovely Public Library in Lovely, Oklahoma.  There are 3 full time and one 20 hour employees. You are open from 9 am until 6 pm Monday - Friday and from 9 am until 2 pm on Saturday. Funding is stable but there isn’t a large budget for educational activities.  There is a small meeting room. The Lovely Library offers standard children’s activities such as </a:t>
            </a:r>
            <a:r>
              <a:rPr lang="en-US" sz="1850" dirty="0" err="1" smtClean="0"/>
              <a:t>Lapsit</a:t>
            </a:r>
            <a:r>
              <a:rPr lang="en-US" sz="1850" dirty="0" smtClean="0"/>
              <a:t> and preschool learning classes, and other family reading times. It also hosts a Coding Class for </a:t>
            </a:r>
            <a:r>
              <a:rPr lang="en-US" sz="1850" dirty="0"/>
              <a:t>Kids weekly and </a:t>
            </a:r>
            <a:r>
              <a:rPr lang="en-US" sz="1850" dirty="0" smtClean="0"/>
              <a:t>provides </a:t>
            </a:r>
            <a:r>
              <a:rPr lang="en-US" sz="1850" dirty="0"/>
              <a:t>Summer Reading Program annually. </a:t>
            </a:r>
            <a:r>
              <a:rPr lang="en-US" sz="1850" dirty="0" smtClean="0"/>
              <a:t>You have the following resources to work with:  arts and craft supplies, a smart TV, laptops, screen and projector, a small 3D printer, a large supply of Legos, </a:t>
            </a:r>
            <a:r>
              <a:rPr lang="en-US" sz="1850" dirty="0" err="1" smtClean="0"/>
              <a:t>Kinex</a:t>
            </a:r>
            <a:r>
              <a:rPr lang="en-US" sz="1850" dirty="0" smtClean="0"/>
              <a:t>, 2 microscopes, a medium sized telescope, and a beginners robotics kit.  You have outdoor space to host events and classes in mild weather.  Your supervisor is supportive of new educational ideas and willing to work with you to bring these new ideas to fruition.</a:t>
            </a:r>
            <a:endParaRPr lang="en-US" sz="1850" dirty="0"/>
          </a:p>
        </p:txBody>
      </p:sp>
    </p:spTree>
    <p:extLst>
      <p:ext uri="{BB962C8B-B14F-4D97-AF65-F5344CB8AC3E}">
        <p14:creationId xmlns:p14="http://schemas.microsoft.com/office/powerpoint/2010/main" val="1170714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990600"/>
          </a:xfrm>
        </p:spPr>
        <p:txBody>
          <a:bodyPr>
            <a:normAutofit/>
          </a:bodyPr>
          <a:lstStyle/>
          <a:p>
            <a:r>
              <a:rPr lang="en-US" sz="4400" dirty="0" smtClean="0"/>
              <a:t>But Seriously</a:t>
            </a:r>
            <a:endParaRPr lang="en-US" sz="4400" dirty="0"/>
          </a:p>
        </p:txBody>
      </p:sp>
      <p:sp>
        <p:nvSpPr>
          <p:cNvPr id="3" name="Content Placeholder 2"/>
          <p:cNvSpPr>
            <a:spLocks noGrp="1"/>
          </p:cNvSpPr>
          <p:nvPr>
            <p:ph idx="1"/>
          </p:nvPr>
        </p:nvSpPr>
        <p:spPr/>
        <p:txBody>
          <a:bodyPr/>
          <a:lstStyle/>
          <a:p>
            <a:r>
              <a:rPr lang="en-US" dirty="0" smtClean="0"/>
              <a:t>So thinking about the obvious ways a library might help children and teens is fun</a:t>
            </a:r>
            <a:r>
              <a:rPr lang="en-US" dirty="0"/>
              <a:t>!</a:t>
            </a:r>
            <a:r>
              <a:rPr lang="en-US" dirty="0" smtClean="0"/>
              <a:t> </a:t>
            </a:r>
            <a:endParaRPr lang="en-US" dirty="0"/>
          </a:p>
          <a:p>
            <a:r>
              <a:rPr lang="en-US" dirty="0" smtClean="0"/>
              <a:t>A love of reading, access to information, community spaces, workshops and classes, this is what we do.</a:t>
            </a:r>
          </a:p>
          <a:p>
            <a:pPr marL="0" indent="0">
              <a:buNone/>
            </a:pPr>
            <a:endParaRPr lang="en-US" dirty="0" smtClean="0"/>
          </a:p>
          <a:p>
            <a:r>
              <a:rPr lang="en-US" dirty="0" smtClean="0"/>
              <a:t>BUT, there are other things going on….</a:t>
            </a:r>
          </a:p>
          <a:p>
            <a:pPr marL="0" indent="0" algn="ctr">
              <a:buNone/>
            </a:pPr>
            <a:endParaRPr lang="en-US" dirty="0" smtClean="0"/>
          </a:p>
          <a:p>
            <a:pPr marL="0" indent="0" algn="ctr">
              <a:buNone/>
            </a:pPr>
            <a:endParaRPr lang="en-US" dirty="0"/>
          </a:p>
          <a:p>
            <a:pPr marL="0" indent="0" algn="ctr">
              <a:buNone/>
            </a:pPr>
            <a:r>
              <a:rPr lang="en-US" dirty="0" smtClean="0"/>
              <a:t>So, let’s talk </a:t>
            </a:r>
            <a:r>
              <a:rPr lang="en-US" sz="3600" b="1" dirty="0" smtClean="0">
                <a:solidFill>
                  <a:srgbClr val="A50021"/>
                </a:solidFill>
              </a:rPr>
              <a:t>Mental Health </a:t>
            </a:r>
            <a:r>
              <a:rPr lang="en-US" dirty="0" smtClean="0"/>
              <a:t>for a bit…</a:t>
            </a:r>
            <a:endParaRPr lang="en-US" dirty="0"/>
          </a:p>
        </p:txBody>
      </p:sp>
    </p:spTree>
    <p:extLst>
      <p:ext uri="{BB962C8B-B14F-4D97-AF65-F5344CB8AC3E}">
        <p14:creationId xmlns:p14="http://schemas.microsoft.com/office/powerpoint/2010/main" val="19556328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8001000" cy="899160"/>
          </a:xfrm>
        </p:spPr>
        <p:txBody>
          <a:bodyPr>
            <a:normAutofit/>
          </a:bodyPr>
          <a:lstStyle/>
          <a:p>
            <a:pPr algn="ctr"/>
            <a:r>
              <a:rPr lang="en-US" sz="4000" dirty="0" smtClean="0"/>
              <a:t>What is it &amp; what can we Do?</a:t>
            </a:r>
            <a:endParaRPr lang="en-US" sz="4000" dirty="0"/>
          </a:p>
        </p:txBody>
      </p:sp>
      <p:sp>
        <p:nvSpPr>
          <p:cNvPr id="3" name="Content Placeholder 2"/>
          <p:cNvSpPr>
            <a:spLocks noGrp="1"/>
          </p:cNvSpPr>
          <p:nvPr>
            <p:ph idx="1"/>
          </p:nvPr>
        </p:nvSpPr>
        <p:spPr/>
        <p:txBody>
          <a:bodyPr>
            <a:normAutofit/>
          </a:bodyPr>
          <a:lstStyle/>
          <a:p>
            <a:r>
              <a:rPr lang="en-US" sz="3200" dirty="0" smtClean="0"/>
              <a:t>Suicide</a:t>
            </a:r>
          </a:p>
          <a:p>
            <a:r>
              <a:rPr lang="en-US" sz="3200" dirty="0" smtClean="0"/>
              <a:t>Depression</a:t>
            </a:r>
          </a:p>
          <a:p>
            <a:r>
              <a:rPr lang="en-US" sz="3200" dirty="0" smtClean="0"/>
              <a:t>Physical Abuse</a:t>
            </a:r>
          </a:p>
          <a:p>
            <a:r>
              <a:rPr lang="en-US" sz="3200" dirty="0" smtClean="0"/>
              <a:t>Neglect</a:t>
            </a:r>
          </a:p>
          <a:p>
            <a:r>
              <a:rPr lang="en-US" sz="3200" dirty="0" smtClean="0"/>
              <a:t>Anxiety</a:t>
            </a:r>
          </a:p>
          <a:p>
            <a:r>
              <a:rPr lang="en-US" sz="3200" dirty="0" smtClean="0"/>
              <a:t>Eating Disorders</a:t>
            </a:r>
          </a:p>
          <a:p>
            <a:r>
              <a:rPr lang="en-US" sz="3200" dirty="0" smtClean="0"/>
              <a:t>Substance Abuse</a:t>
            </a:r>
          </a:p>
          <a:p>
            <a:r>
              <a:rPr lang="en-US" sz="3200" dirty="0" smtClean="0"/>
              <a:t>Hunger</a:t>
            </a:r>
            <a:endParaRPr lang="en-US" sz="3200" dirty="0"/>
          </a:p>
        </p:txBody>
      </p:sp>
    </p:spTree>
    <p:extLst>
      <p:ext uri="{BB962C8B-B14F-4D97-AF65-F5344CB8AC3E}">
        <p14:creationId xmlns:p14="http://schemas.microsoft.com/office/powerpoint/2010/main" val="3109091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00050" y="1430727"/>
            <a:ext cx="8260080" cy="1655762"/>
          </a:xfrm>
        </p:spPr>
        <p:txBody>
          <a:bodyPr vert="horz" lIns="91440" tIns="45720" rIns="91440" bIns="45720" rtlCol="0" anchor="t">
            <a:noAutofit/>
          </a:bodyPr>
          <a:lstStyle/>
          <a:p>
            <a:r>
              <a:rPr lang="en-US" sz="6000" dirty="0">
                <a:latin typeface="Segoe UI Semibold" panose="020B0702040204020203" pitchFamily="34" charset="0"/>
                <a:cs typeface="Segoe UI Semibold" panose="020B0702040204020203" pitchFamily="34" charset="0"/>
              </a:rPr>
              <a:t>Child Hunger</a:t>
            </a:r>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857375" y="2257425"/>
            <a:ext cx="6534161" cy="769441"/>
          </a:xfrm>
          <a:prstGeom prst="rect">
            <a:avLst/>
          </a:prstGeom>
        </p:spPr>
        <p:txBody>
          <a:bodyPr wrap="none" anchor="t">
            <a:spAutoFit/>
          </a:bodyPr>
          <a:lstStyle/>
          <a:p>
            <a:r>
              <a:rPr lang="en-US" sz="4400" dirty="0" smtClean="0">
                <a:latin typeface="Segoe UI" panose="020B0502040204020203" pitchFamily="34" charset="0"/>
                <a:cs typeface="Segoe UI" panose="020B0502040204020203" pitchFamily="34" charset="0"/>
              </a:rPr>
              <a:t>      How </a:t>
            </a:r>
            <a:r>
              <a:rPr lang="en-US" sz="3600" dirty="0">
                <a:latin typeface="Segoe UI" panose="020B0502040204020203" pitchFamily="34" charset="0"/>
                <a:cs typeface="Segoe UI" panose="020B0502040204020203" pitchFamily="34" charset="0"/>
              </a:rPr>
              <a:t>Libraries</a:t>
            </a:r>
            <a:r>
              <a:rPr lang="en-US" sz="4400" dirty="0">
                <a:latin typeface="Segoe UI" panose="020B0502040204020203" pitchFamily="34" charset="0"/>
                <a:cs typeface="Segoe UI" panose="020B0502040204020203" pitchFamily="34" charset="0"/>
              </a:rPr>
              <a:t> Can Help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5829" y="4344849"/>
            <a:ext cx="2032342" cy="17567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25" y="4717475"/>
            <a:ext cx="2215587" cy="11180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445332"/>
            <a:ext cx="2493108" cy="1661564"/>
          </a:xfrm>
          <a:prstGeom prst="rect">
            <a:avLst/>
          </a:prstGeom>
        </p:spPr>
      </p:pic>
    </p:spTree>
    <p:extLst>
      <p:ext uri="{BB962C8B-B14F-4D97-AF65-F5344CB8AC3E}">
        <p14:creationId xmlns:p14="http://schemas.microsoft.com/office/powerpoint/2010/main" val="26609740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20" name="Content Placeholder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4277" y="6160739"/>
            <a:ext cx="2971799" cy="624297"/>
          </a:xfrm>
        </p:spPr>
      </p:pic>
      <p:sp>
        <p:nvSpPr>
          <p:cNvPr id="14" name="Title 13"/>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Child Hunger</a:t>
            </a:r>
          </a:p>
        </p:txBody>
      </p:sp>
      <p:sp>
        <p:nvSpPr>
          <p:cNvPr id="18" name="TextBox 17"/>
          <p:cNvSpPr txBox="1"/>
          <p:nvPr/>
        </p:nvSpPr>
        <p:spPr>
          <a:xfrm>
            <a:off x="10976569" y="6650992"/>
            <a:ext cx="5288956" cy="2369880"/>
          </a:xfrm>
          <a:prstGeom prst="rect">
            <a:avLst/>
          </a:prstGeom>
          <a:noFill/>
        </p:spPr>
        <p:txBody>
          <a:bodyPr wrap="square" rtlCol="0" anchor="t">
            <a:spAutoFit/>
          </a:bodyPr>
          <a:lstStyle/>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endParaRPr lang="en-US" sz="3600"/>
          </a:p>
        </p:txBody>
      </p:sp>
      <p:pic>
        <p:nvPicPr>
          <p:cNvPr id="9" name="Picture 9">
            <a:extLst>
              <a:ext uri="{FF2B5EF4-FFF2-40B4-BE49-F238E27FC236}">
                <a16:creationId xmlns:a16="http://schemas.microsoft.com/office/drawing/2014/main" id="{957BDA7C-946A-4E8A-A53B-3D09B90F55DC}"/>
              </a:ext>
            </a:extLst>
          </p:cNvPr>
          <p:cNvPicPr>
            <a:picLocks noChangeAspect="1"/>
          </p:cNvPicPr>
          <p:nvPr/>
        </p:nvPicPr>
        <p:blipFill>
          <a:blip r:embed="rId4"/>
          <a:stretch>
            <a:fillRect/>
          </a:stretch>
        </p:blipFill>
        <p:spPr>
          <a:xfrm>
            <a:off x="4326417" y="1847850"/>
            <a:ext cx="3814506" cy="2077909"/>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id="{9DAD961A-DFF5-4B1C-9AD1-FC8BC9C82A2B}"/>
              </a:ext>
            </a:extLst>
          </p:cNvPr>
          <p:cNvPicPr>
            <a:picLocks noChangeAspect="1"/>
          </p:cNvPicPr>
          <p:nvPr/>
        </p:nvPicPr>
        <p:blipFill>
          <a:blip r:embed="rId5"/>
          <a:stretch>
            <a:fillRect/>
          </a:stretch>
        </p:blipFill>
        <p:spPr>
          <a:xfrm>
            <a:off x="10363200" y="1304925"/>
            <a:ext cx="2133600" cy="4114800"/>
          </a:xfrm>
          <a:prstGeom prst="rect">
            <a:avLst/>
          </a:prstGeom>
        </p:spPr>
      </p:pic>
      <p:pic>
        <p:nvPicPr>
          <p:cNvPr id="13" name="Picture 14">
            <a:extLst>
              <a:ext uri="{FF2B5EF4-FFF2-40B4-BE49-F238E27FC236}">
                <a16:creationId xmlns:a16="http://schemas.microsoft.com/office/drawing/2014/main" id="{69A4D857-199E-44D1-8245-5D8C3BF68E13}"/>
              </a:ext>
            </a:extLst>
          </p:cNvPr>
          <p:cNvPicPr>
            <a:picLocks noChangeAspect="1"/>
          </p:cNvPicPr>
          <p:nvPr/>
        </p:nvPicPr>
        <p:blipFill>
          <a:blip r:embed="rId6"/>
          <a:stretch>
            <a:fillRect/>
          </a:stretch>
        </p:blipFill>
        <p:spPr>
          <a:xfrm>
            <a:off x="1128434" y="2454680"/>
            <a:ext cx="2743200" cy="1228725"/>
          </a:xfrm>
          <a:prstGeom prst="rect">
            <a:avLst/>
          </a:prstGeom>
        </p:spPr>
      </p:pic>
      <p:sp>
        <p:nvSpPr>
          <p:cNvPr id="16" name="TextBox 15">
            <a:extLst>
              <a:ext uri="{FF2B5EF4-FFF2-40B4-BE49-F238E27FC236}">
                <a16:creationId xmlns:a16="http://schemas.microsoft.com/office/drawing/2014/main" id="{210A8CB4-F047-4E05-87F5-7AC0ABF3EF99}"/>
              </a:ext>
            </a:extLst>
          </p:cNvPr>
          <p:cNvSpPr txBox="1"/>
          <p:nvPr/>
        </p:nvSpPr>
        <p:spPr>
          <a:xfrm>
            <a:off x="4383927" y="4371975"/>
            <a:ext cx="3755036"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latin typeface="Segoe UI Semibold" panose="020B0702040204020203" pitchFamily="34" charset="0"/>
                <a:cs typeface="Segoe UI Semibold" panose="020B0702040204020203" pitchFamily="34" charset="0"/>
              </a:rPr>
              <a:t>425K</a:t>
            </a:r>
          </a:p>
        </p:txBody>
      </p:sp>
      <p:cxnSp>
        <p:nvCxnSpPr>
          <p:cNvPr id="4" name="Straight Arrow Connector 3">
            <a:extLst>
              <a:ext uri="{FF2B5EF4-FFF2-40B4-BE49-F238E27FC236}">
                <a16:creationId xmlns:a16="http://schemas.microsoft.com/office/drawing/2014/main" id="{9A4FA87F-58B7-41C6-AB4D-CE18FDBFF7CE}"/>
              </a:ext>
            </a:extLst>
          </p:cNvPr>
          <p:cNvCxnSpPr/>
          <p:nvPr/>
        </p:nvCxnSpPr>
        <p:spPr>
          <a:xfrm flipV="1">
            <a:off x="1128434" y="4088879"/>
            <a:ext cx="7017538" cy="107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80A21D-4E5A-42BC-9068-184C9CAEA45F}"/>
              </a:ext>
            </a:extLst>
          </p:cNvPr>
          <p:cNvCxnSpPr>
            <a:cxnSpLocks/>
          </p:cNvCxnSpPr>
          <p:nvPr/>
        </p:nvCxnSpPr>
        <p:spPr>
          <a:xfrm flipH="1">
            <a:off x="4184219" y="2330104"/>
            <a:ext cx="17131" cy="3612630"/>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2324329F-C0F0-4FBB-8607-D4014E1BBCC1}"/>
              </a:ext>
            </a:extLst>
          </p:cNvPr>
          <p:cNvPicPr>
            <a:picLocks noChangeAspect="1"/>
          </p:cNvPicPr>
          <p:nvPr/>
        </p:nvPicPr>
        <p:blipFill>
          <a:blip r:embed="rId7"/>
          <a:stretch>
            <a:fillRect/>
          </a:stretch>
        </p:blipFill>
        <p:spPr>
          <a:xfrm>
            <a:off x="1128434" y="4328843"/>
            <a:ext cx="2743200" cy="1619250"/>
          </a:xfrm>
          <a:prstGeom prst="rect">
            <a:avLst/>
          </a:prstGeom>
        </p:spPr>
      </p:pic>
    </p:spTree>
    <p:extLst>
      <p:ext uri="{BB962C8B-B14F-4D97-AF65-F5344CB8AC3E}">
        <p14:creationId xmlns:p14="http://schemas.microsoft.com/office/powerpoint/2010/main" val="6884175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20" name="Content Placeholder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4277" y="6160739"/>
            <a:ext cx="2971799" cy="624297"/>
          </a:xfrm>
        </p:spPr>
      </p:pic>
      <p:sp>
        <p:nvSpPr>
          <p:cNvPr id="14" name="Title 13"/>
          <p:cNvSpPr>
            <a:spLocks noGrp="1"/>
          </p:cNvSpPr>
          <p:nvPr>
            <p:ph type="title"/>
          </p:nvPr>
        </p:nvSpPr>
        <p:spPr/>
        <p:txBody>
          <a:bodyPr>
            <a:normAutofit fontScale="90000"/>
          </a:bodyPr>
          <a:lstStyle/>
          <a:p>
            <a:r>
              <a:rPr lang="en-US" dirty="0">
                <a:latin typeface="Segoe UI Semibold" panose="020B0702040204020203" pitchFamily="34" charset="0"/>
                <a:cs typeface="Segoe UI Semibold" panose="020B0702040204020203" pitchFamily="34" charset="0"/>
              </a:rPr>
              <a:t>Summer Food Service Program (SFSP)</a:t>
            </a:r>
          </a:p>
        </p:txBody>
      </p:sp>
      <p:sp>
        <p:nvSpPr>
          <p:cNvPr id="18" name="TextBox 17"/>
          <p:cNvSpPr txBox="1"/>
          <p:nvPr/>
        </p:nvSpPr>
        <p:spPr>
          <a:xfrm>
            <a:off x="781050" y="2465508"/>
            <a:ext cx="3765751" cy="3539430"/>
          </a:xfrm>
          <a:prstGeom prst="rect">
            <a:avLst/>
          </a:prstGeom>
          <a:noFill/>
        </p:spPr>
        <p:txBody>
          <a:bodyPr wrap="square" rtlCol="0" anchor="t">
            <a:spAutoFit/>
          </a:bodyPr>
          <a:lstStyle/>
          <a:p>
            <a:pPr marL="457200" indent="-457200">
              <a:buFont typeface="Arial"/>
              <a:buChar char="•"/>
            </a:pPr>
            <a:r>
              <a:rPr lang="en-US" sz="2800" dirty="0">
                <a:latin typeface="Segoe UI" panose="020B0502040204020203" pitchFamily="34" charset="0"/>
                <a:cs typeface="Segoe UI" panose="020B0502040204020203" pitchFamily="34" charset="0"/>
              </a:rPr>
              <a:t>Serves </a:t>
            </a:r>
            <a:r>
              <a:rPr lang="en-US" sz="2800" u="sng" dirty="0">
                <a:latin typeface="Segoe UI" panose="020B0502040204020203" pitchFamily="34" charset="0"/>
                <a:cs typeface="Segoe UI" panose="020B0502040204020203" pitchFamily="34" charset="0"/>
              </a:rPr>
              <a:t>&lt;</a:t>
            </a:r>
            <a:r>
              <a:rPr lang="en-US" sz="2800" dirty="0">
                <a:latin typeface="Segoe UI" panose="020B0502040204020203" pitchFamily="34" charset="0"/>
                <a:cs typeface="Segoe UI" panose="020B0502040204020203" pitchFamily="34" charset="0"/>
              </a:rPr>
              <a:t>18 years </a:t>
            </a:r>
            <a:endParaRPr lang="en-US" dirty="0">
              <a:latin typeface="Segoe UI" panose="020B0502040204020203" pitchFamily="34" charset="0"/>
              <a:cs typeface="Segoe UI" panose="020B0502040204020203" pitchFamily="34" charset="0"/>
            </a:endParaRPr>
          </a:p>
          <a:p>
            <a:endParaRPr lang="en-US" sz="28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800" dirty="0">
                <a:latin typeface="Segoe UI" panose="020B0502040204020203" pitchFamily="34" charset="0"/>
                <a:cs typeface="Segoe UI" panose="020B0502040204020203" pitchFamily="34" charset="0"/>
              </a:rPr>
              <a:t> &gt;</a:t>
            </a:r>
            <a:r>
              <a:rPr lang="en-US" sz="2800" dirty="0" smtClean="0">
                <a:latin typeface="Segoe UI" panose="020B0502040204020203" pitchFamily="34" charset="0"/>
                <a:cs typeface="Segoe UI" panose="020B0502040204020203" pitchFamily="34" charset="0"/>
              </a:rPr>
              <a:t>1.5 </a:t>
            </a:r>
            <a:r>
              <a:rPr lang="en-US" sz="2800" dirty="0">
                <a:latin typeface="Segoe UI" panose="020B0502040204020203" pitchFamily="34" charset="0"/>
                <a:cs typeface="Segoe UI" panose="020B0502040204020203" pitchFamily="34" charset="0"/>
              </a:rPr>
              <a:t>million snacks &amp; meals served</a:t>
            </a: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28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800" dirty="0">
                <a:latin typeface="Segoe UI" panose="020B0502040204020203" pitchFamily="34" charset="0"/>
                <a:cs typeface="Segoe UI" panose="020B0502040204020203" pitchFamily="34" charset="0"/>
              </a:rPr>
              <a:t> </a:t>
            </a:r>
            <a:r>
              <a:rPr lang="en-US" sz="2800" dirty="0" smtClean="0">
                <a:latin typeface="Segoe UI" panose="020B0502040204020203" pitchFamily="34" charset="0"/>
                <a:cs typeface="Segoe UI" panose="020B0502040204020203" pitchFamily="34" charset="0"/>
              </a:rPr>
              <a:t>About </a:t>
            </a:r>
            <a:r>
              <a:rPr lang="en-US" sz="2800" dirty="0">
                <a:latin typeface="Segoe UI" panose="020B0502040204020203" pitchFamily="34" charset="0"/>
                <a:cs typeface="Segoe UI" panose="020B0502040204020203" pitchFamily="34" charset="0"/>
              </a:rPr>
              <a:t>700 sites</a:t>
            </a:r>
            <a:r>
              <a:rPr lang="en-US" sz="2800" dirty="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2" name="Picture 21" descr="A group of people sitting at a table eating food&#10;&#10;Description generated with very high confidence">
            <a:extLst>
              <a:ext uri="{FF2B5EF4-FFF2-40B4-BE49-F238E27FC236}">
                <a16:creationId xmlns:a16="http://schemas.microsoft.com/office/drawing/2014/main" id="{50150D3A-FC56-459D-B632-63D82D1E1108}"/>
              </a:ext>
            </a:extLst>
          </p:cNvPr>
          <p:cNvPicPr>
            <a:picLocks noChangeAspect="1"/>
          </p:cNvPicPr>
          <p:nvPr/>
        </p:nvPicPr>
        <p:blipFill>
          <a:blip r:embed="rId4"/>
          <a:stretch>
            <a:fillRect/>
          </a:stretch>
        </p:blipFill>
        <p:spPr>
          <a:xfrm>
            <a:off x="4911672" y="2313155"/>
            <a:ext cx="3744968" cy="2897118"/>
          </a:xfrm>
          <a:prstGeom prst="rect">
            <a:avLst/>
          </a:prstGeom>
        </p:spPr>
      </p:pic>
    </p:spTree>
    <p:extLst>
      <p:ext uri="{BB962C8B-B14F-4D97-AF65-F5344CB8AC3E}">
        <p14:creationId xmlns:p14="http://schemas.microsoft.com/office/powerpoint/2010/main" val="656158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pic>
        <p:nvPicPr>
          <p:cNvPr id="7"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277" y="6160739"/>
            <a:ext cx="2971799" cy="624297"/>
          </a:xfrm>
          <a:prstGeom prst="rect">
            <a:avLst/>
          </a:prstGeom>
        </p:spPr>
      </p:pic>
      <p:grpSp>
        <p:nvGrpSpPr>
          <p:cNvPr id="11" name="Group 10"/>
          <p:cNvGrpSpPr/>
          <p:nvPr/>
        </p:nvGrpSpPr>
        <p:grpSpPr>
          <a:xfrm>
            <a:off x="-571500" y="2527474"/>
            <a:ext cx="10287000" cy="1754379"/>
            <a:chOff x="-571500" y="2527474"/>
            <a:chExt cx="10287000" cy="1754379"/>
          </a:xfrm>
        </p:grpSpPr>
        <p:sp>
          <p:nvSpPr>
            <p:cNvPr id="8" name="Title 1"/>
            <p:cNvSpPr txBox="1">
              <a:spLocks/>
            </p:cNvSpPr>
            <p:nvPr/>
          </p:nvSpPr>
          <p:spPr>
            <a:xfrm>
              <a:off x="-571500" y="2527474"/>
              <a:ext cx="10287000" cy="1754379"/>
            </a:xfrm>
            <a:prstGeom prst="rect">
              <a:avLst/>
            </a:prstGeom>
            <a:solidFill>
              <a:srgbClr val="FFFFFF">
                <a:alpha val="65098"/>
              </a:srgb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spc="600" dirty="0">
                  <a:latin typeface="Franklin Gothic Heavy" panose="020B0903020102020204" pitchFamily="34" charset="0"/>
                </a:rPr>
                <a:t>      </a:t>
              </a:r>
              <a:r>
                <a:rPr lang="en-US" spc="600" dirty="0">
                  <a:latin typeface="Segoe UI Semibold" panose="020B0702040204020203" pitchFamily="34" charset="0"/>
                  <a:cs typeface="Segoe UI Semibold" panose="020B0702040204020203" pitchFamily="34" charset="0"/>
                </a:rPr>
                <a:t>The Challenge</a:t>
              </a:r>
            </a:p>
          </p:txBody>
        </p:sp>
        <p:cxnSp>
          <p:nvCxnSpPr>
            <p:cNvPr id="9" name="Straight Connector 8"/>
            <p:cNvCxnSpPr>
              <a:cxnSpLocks/>
            </p:cNvCxnSpPr>
            <p:nvPr/>
          </p:nvCxnSpPr>
          <p:spPr>
            <a:xfrm>
              <a:off x="429292" y="2805906"/>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grpSp>
      <p:sp>
        <p:nvSpPr>
          <p:cNvPr id="5" name="TextBox 4">
            <a:extLst>
              <a:ext uri="{FF2B5EF4-FFF2-40B4-BE49-F238E27FC236}">
                <a16:creationId xmlns:a16="http://schemas.microsoft.com/office/drawing/2014/main" id="{182B459E-E6D7-4F43-A5CC-D2C458F1A45D}"/>
              </a:ext>
            </a:extLst>
          </p:cNvPr>
          <p:cNvSpPr txBox="1"/>
          <p:nvPr/>
        </p:nvSpPr>
        <p:spPr>
          <a:xfrm>
            <a:off x="569913" y="3743325"/>
            <a:ext cx="8091744" cy="81560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900" dirty="0">
                <a:latin typeface="Segoe UI" panose="020B0502040204020203" pitchFamily="34" charset="0"/>
                <a:cs typeface="Segoe UI" panose="020B0502040204020203" pitchFamily="34" charset="0"/>
              </a:rPr>
              <a:t>Underserved areas need more sponsors &amp; sites </a:t>
            </a:r>
          </a:p>
          <a:p>
            <a:pPr algn="ctr"/>
            <a:endParaRPr lang="en-US" dirty="0"/>
          </a:p>
        </p:txBody>
      </p:sp>
    </p:spTree>
    <p:extLst>
      <p:ext uri="{BB962C8B-B14F-4D97-AF65-F5344CB8AC3E}">
        <p14:creationId xmlns:p14="http://schemas.microsoft.com/office/powerpoint/2010/main" val="1379268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20" name="Content Placeholder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4277" y="6160739"/>
            <a:ext cx="2971799" cy="624297"/>
          </a:xfrm>
        </p:spPr>
      </p:pic>
      <p:sp>
        <p:nvSpPr>
          <p:cNvPr id="14" name="Title 13"/>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SFSP in Oklahoma </a:t>
            </a:r>
            <a:r>
              <a:rPr lang="en-US" dirty="0" smtClean="0">
                <a:latin typeface="Segoe UI Semibold" panose="020B0702040204020203" pitchFamily="34" charset="0"/>
                <a:cs typeface="Segoe UI Semibold" panose="020B0702040204020203" pitchFamily="34" charset="0"/>
              </a:rPr>
              <a:t>2018</a:t>
            </a:r>
            <a:endParaRPr lang="en-US" dirty="0">
              <a:latin typeface="Segoe UI Semibold" panose="020B0702040204020203" pitchFamily="34" charset="0"/>
              <a:cs typeface="Segoe UI Semibold" panose="020B0702040204020203" pitchFamily="34" charset="0"/>
            </a:endParaRPr>
          </a:p>
        </p:txBody>
      </p:sp>
      <p:sp>
        <p:nvSpPr>
          <p:cNvPr id="18" name="TextBox 17"/>
          <p:cNvSpPr txBox="1"/>
          <p:nvPr/>
        </p:nvSpPr>
        <p:spPr>
          <a:xfrm>
            <a:off x="628650" y="3750503"/>
            <a:ext cx="8083834" cy="5386090"/>
          </a:xfrm>
          <a:prstGeom prst="rect">
            <a:avLst/>
          </a:prstGeom>
          <a:noFill/>
        </p:spPr>
        <p:txBody>
          <a:bodyPr wrap="square" rtlCol="0" anchor="t">
            <a:spAutoFit/>
          </a:bodyPr>
          <a:lstStyle/>
          <a:p>
            <a:pPr marL="285750" indent="-285750">
              <a:buFont typeface="Arial" panose="020B0604020202020204" pitchFamily="34" charset="0"/>
              <a:buChar char="•"/>
            </a:pPr>
            <a:r>
              <a:rPr lang="en-US" sz="2800" b="1" dirty="0"/>
              <a:t> </a:t>
            </a:r>
            <a:r>
              <a:rPr lang="en-US" sz="2800" b="1" dirty="0" smtClean="0">
                <a:latin typeface="Segoe UI" panose="020B0502040204020203" pitchFamily="34" charset="0"/>
                <a:cs typeface="Segoe UI" panose="020B0502040204020203" pitchFamily="34" charset="0"/>
              </a:rPr>
              <a:t>100:5</a:t>
            </a:r>
            <a:r>
              <a:rPr lang="en-US" sz="2800" dirty="0">
                <a:latin typeface="Segoe UI" panose="020B0502040204020203" pitchFamily="34" charset="0"/>
                <a:cs typeface="Segoe UI" panose="020B0502040204020203" pitchFamily="34" charset="0"/>
              </a:rPr>
              <a:t> accessed free summer meals</a:t>
            </a:r>
            <a:endParaRPr lang="en-US" dirty="0">
              <a:latin typeface="Segoe UI" panose="020B0502040204020203" pitchFamily="34" charset="0"/>
              <a:cs typeface="Segoe UI" panose="020B0502040204020203" pitchFamily="34" charset="0"/>
            </a:endParaRPr>
          </a:p>
          <a:p>
            <a:endParaRPr lang="en-US" sz="28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800" dirty="0" smtClean="0">
                <a:latin typeface="Segoe UI" panose="020B0502040204020203" pitchFamily="34" charset="0"/>
                <a:cs typeface="Segoe UI" panose="020B0502040204020203" pitchFamily="34" charset="0"/>
              </a:rPr>
              <a:t>Most summer </a:t>
            </a:r>
            <a:r>
              <a:rPr lang="en-US" sz="2800" dirty="0">
                <a:latin typeface="Segoe UI" panose="020B0502040204020203" pitchFamily="34" charset="0"/>
                <a:cs typeface="Segoe UI" panose="020B0502040204020203" pitchFamily="34" charset="0"/>
              </a:rPr>
              <a:t>school sites close by July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2800" dirty="0"/>
          </a:p>
          <a:p>
            <a:pPr marL="285750" indent="-285750">
              <a:buFont typeface="Arial" panose="020B0604020202020204" pitchFamily="34" charset="0"/>
              <a:buChar char="•"/>
            </a:pPr>
            <a:endParaRPr lang="en-US" sz="2800" dirty="0"/>
          </a:p>
          <a:p>
            <a:endParaRPr lang="en-US" sz="3600" dirty="0"/>
          </a:p>
        </p:txBody>
      </p:sp>
      <p:pic>
        <p:nvPicPr>
          <p:cNvPr id="2" name="Picture 2">
            <a:extLst>
              <a:ext uri="{FF2B5EF4-FFF2-40B4-BE49-F238E27FC236}">
                <a16:creationId xmlns:a16="http://schemas.microsoft.com/office/drawing/2014/main" id="{A145C097-5296-4DF0-8EF2-E0B404CFB366}"/>
              </a:ext>
            </a:extLst>
          </p:cNvPr>
          <p:cNvPicPr>
            <a:picLocks noChangeAspect="1"/>
          </p:cNvPicPr>
          <p:nvPr/>
        </p:nvPicPr>
        <p:blipFill>
          <a:blip r:embed="rId4"/>
          <a:stretch>
            <a:fillRect/>
          </a:stretch>
        </p:blipFill>
        <p:spPr>
          <a:xfrm>
            <a:off x="3057525" y="1352550"/>
            <a:ext cx="3424895" cy="2103508"/>
          </a:xfrm>
          <a:prstGeom prst="rect">
            <a:avLst/>
          </a:prstGeom>
        </p:spPr>
      </p:pic>
      <p:sp>
        <p:nvSpPr>
          <p:cNvPr id="4" name="TextBox 3">
            <a:extLst>
              <a:ext uri="{FF2B5EF4-FFF2-40B4-BE49-F238E27FC236}">
                <a16:creationId xmlns:a16="http://schemas.microsoft.com/office/drawing/2014/main" id="{8DEE84F4-5FCF-4A4A-81DA-F925CD19586F}"/>
              </a:ext>
            </a:extLst>
          </p:cNvPr>
          <p:cNvSpPr txBox="1"/>
          <p:nvPr/>
        </p:nvSpPr>
        <p:spPr>
          <a:xfrm>
            <a:off x="2895600" y="1967927"/>
            <a:ext cx="3424895"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solidFill>
                  <a:srgbClr val="FFFFFF"/>
                </a:solidFill>
                <a:latin typeface="Arial Black"/>
              </a:rPr>
              <a:t>51</a:t>
            </a:r>
            <a:r>
              <a:rPr lang="en-US" sz="2800" b="1">
                <a:solidFill>
                  <a:srgbClr val="FFFFFF"/>
                </a:solidFill>
                <a:latin typeface="Arial Black"/>
              </a:rPr>
              <a:t>st</a:t>
            </a:r>
          </a:p>
        </p:txBody>
      </p:sp>
      <p:pic>
        <p:nvPicPr>
          <p:cNvPr id="5" name="Picture 11" descr="A screenshot of a cell phone&#10;&#10;Description generated with very high confidence">
            <a:extLst>
              <a:ext uri="{FF2B5EF4-FFF2-40B4-BE49-F238E27FC236}">
                <a16:creationId xmlns:a16="http://schemas.microsoft.com/office/drawing/2014/main" id="{855CA269-4374-4561-861C-10EF6CE96861}"/>
              </a:ext>
            </a:extLst>
          </p:cNvPr>
          <p:cNvPicPr>
            <a:picLocks noChangeAspect="1"/>
          </p:cNvPicPr>
          <p:nvPr/>
        </p:nvPicPr>
        <p:blipFill>
          <a:blip r:embed="rId5"/>
          <a:stretch>
            <a:fillRect/>
          </a:stretch>
        </p:blipFill>
        <p:spPr>
          <a:xfrm>
            <a:off x="9677400" y="1461099"/>
            <a:ext cx="2133600" cy="4114800"/>
          </a:xfrm>
          <a:prstGeom prst="rect">
            <a:avLst/>
          </a:prstGeom>
        </p:spPr>
      </p:pic>
    </p:spTree>
    <p:extLst>
      <p:ext uri="{BB962C8B-B14F-4D97-AF65-F5344CB8AC3E}">
        <p14:creationId xmlns:p14="http://schemas.microsoft.com/office/powerpoint/2010/main" val="37227106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pic>
        <p:nvPicPr>
          <p:cNvPr id="7"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277" y="6160739"/>
            <a:ext cx="2971799" cy="624297"/>
          </a:xfrm>
          <a:prstGeom prst="rect">
            <a:avLst/>
          </a:prstGeom>
        </p:spPr>
      </p:pic>
      <p:grpSp>
        <p:nvGrpSpPr>
          <p:cNvPr id="11" name="Group 10"/>
          <p:cNvGrpSpPr/>
          <p:nvPr/>
        </p:nvGrpSpPr>
        <p:grpSpPr>
          <a:xfrm>
            <a:off x="-571500" y="2551810"/>
            <a:ext cx="10287000" cy="1754379"/>
            <a:chOff x="-571500" y="2527474"/>
            <a:chExt cx="10287000" cy="1754379"/>
          </a:xfrm>
        </p:grpSpPr>
        <p:sp>
          <p:nvSpPr>
            <p:cNvPr id="8" name="Title 1"/>
            <p:cNvSpPr txBox="1">
              <a:spLocks/>
            </p:cNvSpPr>
            <p:nvPr/>
          </p:nvSpPr>
          <p:spPr>
            <a:xfrm>
              <a:off x="-571500" y="2527474"/>
              <a:ext cx="10287000" cy="1754379"/>
            </a:xfrm>
            <a:prstGeom prst="rect">
              <a:avLst/>
            </a:prstGeom>
            <a:solidFill>
              <a:srgbClr val="FFFFFF">
                <a:alpha val="65098"/>
              </a:srgb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spc="600" dirty="0">
                  <a:latin typeface="Franklin Gothic Heavy" panose="020B0903020102020204" pitchFamily="34" charset="0"/>
                </a:rPr>
                <a:t>       </a:t>
              </a:r>
              <a:r>
                <a:rPr lang="en-US" spc="600" dirty="0">
                  <a:latin typeface="Segoe UI Semibold" panose="020B0702040204020203" pitchFamily="34" charset="0"/>
                  <a:cs typeface="Segoe UI Semibold" panose="020B0702040204020203" pitchFamily="34" charset="0"/>
                </a:rPr>
                <a:t>A Solution</a:t>
              </a:r>
            </a:p>
          </p:txBody>
        </p:sp>
        <p:cxnSp>
          <p:nvCxnSpPr>
            <p:cNvPr id="9" name="Straight Connector 8"/>
            <p:cNvCxnSpPr>
              <a:cxnSpLocks/>
            </p:cNvCxnSpPr>
            <p:nvPr/>
          </p:nvCxnSpPr>
          <p:spPr>
            <a:xfrm>
              <a:off x="429292" y="2805906"/>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grpSp>
      <p:sp>
        <p:nvSpPr>
          <p:cNvPr id="6" name="TextBox 5">
            <a:extLst>
              <a:ext uri="{FF2B5EF4-FFF2-40B4-BE49-F238E27FC236}">
                <a16:creationId xmlns:a16="http://schemas.microsoft.com/office/drawing/2014/main" id="{498A40BC-4BF1-4753-BE99-D9E369FEA30B}"/>
              </a:ext>
            </a:extLst>
          </p:cNvPr>
          <p:cNvSpPr txBox="1"/>
          <p:nvPr/>
        </p:nvSpPr>
        <p:spPr>
          <a:xfrm>
            <a:off x="933807" y="3743325"/>
            <a:ext cx="8091744" cy="81560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900" dirty="0">
                <a:latin typeface="Segoe UI" panose="020B0502040204020203" pitchFamily="34" charset="0"/>
                <a:cs typeface="Segoe UI" panose="020B0502040204020203" pitchFamily="34" charset="0"/>
              </a:rPr>
              <a:t>Libraries are logical </a:t>
            </a:r>
            <a:r>
              <a:rPr lang="en-US" sz="2900" dirty="0" smtClean="0">
                <a:latin typeface="Segoe UI" panose="020B0502040204020203" pitchFamily="34" charset="0"/>
                <a:cs typeface="Segoe UI" panose="020B0502040204020203" pitchFamily="34" charset="0"/>
              </a:rPr>
              <a:t>partners</a:t>
            </a:r>
            <a:r>
              <a:rPr lang="en-US" sz="2900"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a:p>
            <a:pPr algn="ct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076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295400"/>
          </a:xfrm>
        </p:spPr>
        <p:txBody>
          <a:bodyPr>
            <a:noAutofit/>
          </a:bodyPr>
          <a:lstStyle/>
          <a:p>
            <a:pPr marL="0" indent="0" algn="ctr">
              <a:spcBef>
                <a:spcPts val="0"/>
              </a:spcBef>
            </a:pPr>
            <a:r>
              <a:rPr lang="en-US" sz="2800" cap="small" dirty="0">
                <a:solidFill>
                  <a:srgbClr val="A50021"/>
                </a:solidFill>
              </a:rPr>
              <a:t>Understanding how our brains learn is important</a:t>
            </a:r>
            <a:r>
              <a:rPr lang="en-US" sz="2800" cap="small" dirty="0" smtClean="0">
                <a:solidFill>
                  <a:srgbClr val="A50021"/>
                </a:solidFill>
              </a:rPr>
              <a:t>! </a:t>
            </a:r>
            <a:r>
              <a:rPr lang="en-US" sz="2800" cap="small" dirty="0">
                <a:solidFill>
                  <a:srgbClr val="A50021"/>
                </a:solidFill>
              </a:rPr>
              <a:t>Brain cells connect</a:t>
            </a:r>
            <a:r>
              <a:rPr lang="en-US" sz="2800" cap="small" dirty="0" smtClean="0">
                <a:solidFill>
                  <a:srgbClr val="A50021"/>
                </a:solidFill>
              </a:rPr>
              <a:t>! So</a:t>
            </a:r>
            <a:r>
              <a:rPr lang="en-US" sz="2800" cap="small" dirty="0">
                <a:solidFill>
                  <a:srgbClr val="A50021"/>
                </a:solidFill>
              </a:rPr>
              <a:t>, technically speaking:</a:t>
            </a:r>
            <a:r>
              <a:rPr lang="en-US" sz="2500" cap="small" dirty="0">
                <a:solidFill>
                  <a:schemeClr val="accent1">
                    <a:lumMod val="75000"/>
                  </a:schemeClr>
                </a:solidFill>
              </a:rPr>
              <a:t/>
            </a:r>
            <a:br>
              <a:rPr lang="en-US" sz="2500" cap="small" dirty="0">
                <a:solidFill>
                  <a:schemeClr val="accent1">
                    <a:lumMod val="75000"/>
                  </a:schemeClr>
                </a:solidFill>
              </a:rPr>
            </a:br>
            <a:endParaRPr lang="en-US" sz="2500" dirty="0">
              <a:solidFill>
                <a:srgbClr val="A5002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6045756"/>
              </p:ext>
            </p:extLst>
          </p:nvPr>
        </p:nvGraphicFramePr>
        <p:xfrm>
          <a:off x="457200" y="1219200"/>
          <a:ext cx="7924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07081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20" name="Content Placeholder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4277" y="6160739"/>
            <a:ext cx="2971799" cy="624297"/>
          </a:xfrm>
        </p:spPr>
      </p:pic>
      <p:sp>
        <p:nvSpPr>
          <p:cNvPr id="14" name="Title 13"/>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Summer </a:t>
            </a:r>
            <a:r>
              <a:rPr lang="en-US" dirty="0" smtClean="0">
                <a:latin typeface="Segoe UI Semibold" panose="020B0702040204020203" pitchFamily="34" charset="0"/>
                <a:cs typeface="Segoe UI Semibold" panose="020B0702040204020203" pitchFamily="34" charset="0"/>
              </a:rPr>
              <a:t>Meals </a:t>
            </a:r>
            <a:r>
              <a:rPr lang="en-US" dirty="0">
                <a:latin typeface="Segoe UI Semibold" panose="020B0702040204020203" pitchFamily="34" charset="0"/>
                <a:cs typeface="Segoe UI Semibold" panose="020B0702040204020203" pitchFamily="34" charset="0"/>
              </a:rPr>
              <a:t>Partners</a:t>
            </a:r>
          </a:p>
        </p:txBody>
      </p:sp>
      <p:sp>
        <p:nvSpPr>
          <p:cNvPr id="18" name="TextBox 17"/>
          <p:cNvSpPr txBox="1"/>
          <p:nvPr/>
        </p:nvSpPr>
        <p:spPr>
          <a:xfrm>
            <a:off x="4724400" y="2419350"/>
            <a:ext cx="4662581" cy="4524315"/>
          </a:xfrm>
          <a:prstGeom prst="rect">
            <a:avLst/>
          </a:prstGeom>
          <a:noFill/>
        </p:spPr>
        <p:txBody>
          <a:bodyPr wrap="square" rtlCol="0" anchor="t">
            <a:spAutoFit/>
          </a:bodyPr>
          <a:lstStyle/>
          <a:p>
            <a:pPr marL="457200" indent="-457200">
              <a:buFont typeface="Arial"/>
              <a:buChar char="•"/>
            </a:pPr>
            <a:r>
              <a:rPr lang="en-US" sz="2800" dirty="0">
                <a:latin typeface="Segoe UI" panose="020B0502040204020203" pitchFamily="34" charset="0"/>
                <a:cs typeface="Segoe UI" panose="020B0502040204020203" pitchFamily="34" charset="0"/>
              </a:rPr>
              <a:t>Promote Sites</a:t>
            </a:r>
            <a:endParaRPr lang="en-US" dirty="0">
              <a:latin typeface="Segoe UI" panose="020B0502040204020203" pitchFamily="34" charset="0"/>
              <a:cs typeface="Segoe UI" panose="020B0502040204020203" pitchFamily="34" charset="0"/>
            </a:endParaRPr>
          </a:p>
          <a:p>
            <a:pPr marL="457200" indent="-457200">
              <a:buFont typeface="Arial"/>
              <a:buChar char="•"/>
            </a:pPr>
            <a:endParaRPr lang="en-US" sz="2800" dirty="0">
              <a:latin typeface="Segoe UI" panose="020B0502040204020203" pitchFamily="34" charset="0"/>
              <a:cs typeface="Segoe UI" panose="020B0502040204020203" pitchFamily="34" charset="0"/>
            </a:endParaRPr>
          </a:p>
          <a:p>
            <a:pPr marL="457200" indent="-457200">
              <a:buFont typeface="Arial"/>
              <a:buChar char="•"/>
            </a:pPr>
            <a:r>
              <a:rPr lang="en-US" sz="2800" dirty="0">
                <a:latin typeface="Segoe UI" panose="020B0502040204020203" pitchFamily="34" charset="0"/>
                <a:cs typeface="Segoe UI" panose="020B0502040204020203" pitchFamily="34" charset="0"/>
              </a:rPr>
              <a:t>Offer Programming</a:t>
            </a:r>
          </a:p>
          <a:p>
            <a:pPr marL="457200" indent="-457200">
              <a:buFont typeface="Arial"/>
              <a:buChar char="•"/>
            </a:pPr>
            <a:endParaRPr lang="en-US" sz="2800" dirty="0">
              <a:latin typeface="Segoe UI" panose="020B0502040204020203" pitchFamily="34" charset="0"/>
              <a:cs typeface="Segoe UI" panose="020B0502040204020203" pitchFamily="34" charset="0"/>
            </a:endParaRPr>
          </a:p>
          <a:p>
            <a:pPr marL="457200" indent="-457200">
              <a:buFont typeface="Arial"/>
              <a:buChar char="•"/>
            </a:pPr>
            <a:r>
              <a:rPr lang="en-US" sz="2800" dirty="0">
                <a:latin typeface="Segoe UI" panose="020B0502040204020203" pitchFamily="34" charset="0"/>
                <a:cs typeface="Segoe UI" panose="020B0502040204020203" pitchFamily="34" charset="0"/>
              </a:rPr>
              <a:t>Share Services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3600" dirty="0"/>
          </a:p>
        </p:txBody>
      </p:sp>
      <p:pic>
        <p:nvPicPr>
          <p:cNvPr id="3" name="Picture 2" descr="A person sitting at a table eating food&#10;&#10;Description generated with very high confidence">
            <a:extLst>
              <a:ext uri="{FF2B5EF4-FFF2-40B4-BE49-F238E27FC236}">
                <a16:creationId xmlns:a16="http://schemas.microsoft.com/office/drawing/2014/main" id="{AE8F6A79-36ED-4B5A-B41E-4E5A5FFEABC9}"/>
              </a:ext>
            </a:extLst>
          </p:cNvPr>
          <p:cNvPicPr>
            <a:picLocks noChangeAspect="1"/>
          </p:cNvPicPr>
          <p:nvPr/>
        </p:nvPicPr>
        <p:blipFill rotWithShape="1">
          <a:blip r:embed="rId4"/>
          <a:srcRect l="7280" r="27877"/>
          <a:stretch/>
        </p:blipFill>
        <p:spPr>
          <a:xfrm>
            <a:off x="866775" y="1743075"/>
            <a:ext cx="3678764" cy="3788647"/>
          </a:xfrm>
          <a:prstGeom prst="rect">
            <a:avLst/>
          </a:prstGeom>
        </p:spPr>
      </p:pic>
    </p:spTree>
    <p:extLst>
      <p:ext uri="{BB962C8B-B14F-4D97-AF65-F5344CB8AC3E}">
        <p14:creationId xmlns:p14="http://schemas.microsoft.com/office/powerpoint/2010/main" val="27754103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20" name="Content Placeholder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4277" y="6160739"/>
            <a:ext cx="2971799" cy="624297"/>
          </a:xfrm>
        </p:spPr>
      </p:pic>
      <p:sp>
        <p:nvSpPr>
          <p:cNvPr id="14" name="Title 13"/>
          <p:cNvSpPr>
            <a:spLocks noGrp="1"/>
          </p:cNvSpPr>
          <p:nvPr>
            <p:ph type="title"/>
          </p:nvPr>
        </p:nvSpPr>
        <p:spPr/>
        <p:txBody>
          <a:bodyPr>
            <a:normAutofit fontScale="90000"/>
          </a:bodyPr>
          <a:lstStyle/>
          <a:p>
            <a:r>
              <a:rPr lang="en-US" dirty="0">
                <a:latin typeface="Segoe UI Semibold" panose="020B0702040204020203" pitchFamily="34" charset="0"/>
                <a:cs typeface="Segoe UI Semibold" panose="020B0702040204020203" pitchFamily="34" charset="0"/>
              </a:rPr>
              <a:t>Summer </a:t>
            </a:r>
            <a:r>
              <a:rPr lang="en-US" dirty="0" smtClean="0">
                <a:latin typeface="Segoe UI Semibold" panose="020B0702040204020203" pitchFamily="34" charset="0"/>
                <a:cs typeface="Segoe UI Semibold" panose="020B0702040204020203" pitchFamily="34" charset="0"/>
              </a:rPr>
              <a:t>Meals </a:t>
            </a:r>
            <a:r>
              <a:rPr lang="en-US" dirty="0">
                <a:latin typeface="Segoe UI Semibold" panose="020B0702040204020203" pitchFamily="34" charset="0"/>
                <a:cs typeface="Segoe UI Semibold" panose="020B0702040204020203" pitchFamily="34" charset="0"/>
              </a:rPr>
              <a:t>Site Locations</a:t>
            </a:r>
          </a:p>
        </p:txBody>
      </p:sp>
      <p:sp>
        <p:nvSpPr>
          <p:cNvPr id="18" name="TextBox 17"/>
          <p:cNvSpPr txBox="1"/>
          <p:nvPr/>
        </p:nvSpPr>
        <p:spPr>
          <a:xfrm>
            <a:off x="603393" y="1690689"/>
            <a:ext cx="8083834" cy="523220"/>
          </a:xfrm>
          <a:prstGeom prst="rect">
            <a:avLst/>
          </a:prstGeom>
          <a:noFill/>
        </p:spPr>
        <p:txBody>
          <a:bodyPr wrap="square" rtlCol="0" anchor="t">
            <a:spAutoFit/>
          </a:bodyPr>
          <a:lstStyle/>
          <a:p>
            <a:pPr algn="ctr"/>
            <a:r>
              <a:rPr lang="en-US" sz="2800" dirty="0">
                <a:latin typeface="Segoe UI" panose="020B0502040204020203" pitchFamily="34" charset="0"/>
                <a:cs typeface="Segoe UI" panose="020B0502040204020203" pitchFamily="34" charset="0"/>
              </a:rPr>
              <a:t>&gt;50% of children qualify for FRPL</a:t>
            </a:r>
            <a:endParaRPr lang="en-US" sz="2800" dirty="0">
              <a:solidFill>
                <a:srgbClr val="2A388C"/>
              </a:solidFill>
              <a:latin typeface="Segoe UI" panose="020B0502040204020203" pitchFamily="34" charset="0"/>
              <a:cs typeface="Segoe UI" panose="020B0502040204020203" pitchFamily="34" charset="0"/>
            </a:endParaRPr>
          </a:p>
        </p:txBody>
      </p:sp>
      <p:pic>
        <p:nvPicPr>
          <p:cNvPr id="2" name="Picture 2" descr="A close up of many different vegetables on display&#10;&#10;Description generated with very high confidence">
            <a:extLst>
              <a:ext uri="{FF2B5EF4-FFF2-40B4-BE49-F238E27FC236}">
                <a16:creationId xmlns:a16="http://schemas.microsoft.com/office/drawing/2014/main" id="{32CD4AAD-9426-4611-A9DE-510345FC552C}"/>
              </a:ext>
            </a:extLst>
          </p:cNvPr>
          <p:cNvPicPr>
            <a:picLocks noChangeAspect="1"/>
          </p:cNvPicPr>
          <p:nvPr/>
        </p:nvPicPr>
        <p:blipFill rotWithShape="1">
          <a:blip r:embed="rId4"/>
          <a:srcRect l="16526" t="-7764" r="2775" b="6945"/>
          <a:stretch/>
        </p:blipFill>
        <p:spPr>
          <a:xfrm>
            <a:off x="3596993" y="2462015"/>
            <a:ext cx="2213749" cy="1843765"/>
          </a:xfrm>
          <a:prstGeom prst="rect">
            <a:avLst/>
          </a:prstGeom>
        </p:spPr>
      </p:pic>
      <p:sp>
        <p:nvSpPr>
          <p:cNvPr id="4" name="TextBox 3">
            <a:extLst>
              <a:ext uri="{FF2B5EF4-FFF2-40B4-BE49-F238E27FC236}">
                <a16:creationId xmlns:a16="http://schemas.microsoft.com/office/drawing/2014/main" id="{95E62EC0-7F35-472D-BB1B-3A2025202031}"/>
              </a:ext>
            </a:extLst>
          </p:cNvPr>
          <p:cNvSpPr txBox="1"/>
          <p:nvPr/>
        </p:nvSpPr>
        <p:spPr>
          <a:xfrm>
            <a:off x="633413" y="4395788"/>
            <a:ext cx="2711349"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Segoe UI" panose="020B0502040204020203" pitchFamily="34" charset="0"/>
                <a:cs typeface="Segoe UI" panose="020B0502040204020203" pitchFamily="34" charset="0"/>
              </a:rPr>
              <a:t>Schools</a:t>
            </a:r>
          </a:p>
          <a:p>
            <a:pPr marL="285750" indent="-285750">
              <a:buFont typeface="Arial"/>
              <a:buChar char="•"/>
            </a:pPr>
            <a:r>
              <a:rPr lang="en-US" dirty="0">
                <a:latin typeface="Segoe UI" panose="020B0502040204020203" pitchFamily="34" charset="0"/>
                <a:cs typeface="Segoe UI" panose="020B0502040204020203" pitchFamily="34" charset="0"/>
              </a:rPr>
              <a:t>Apartment complexes</a:t>
            </a:r>
          </a:p>
          <a:p>
            <a:pPr marL="285750" indent="-285750">
              <a:buFont typeface="Arial"/>
              <a:buChar char="•"/>
            </a:pPr>
            <a:r>
              <a:rPr lang="en-US" dirty="0">
                <a:latin typeface="Segoe UI" panose="020B0502040204020203" pitchFamily="34" charset="0"/>
                <a:cs typeface="Segoe UI" panose="020B0502040204020203" pitchFamily="34" charset="0"/>
              </a:rPr>
              <a:t>Community centers</a:t>
            </a:r>
          </a:p>
          <a:p>
            <a:pPr marL="285750" indent="-285750">
              <a:buFont typeface="Arial"/>
              <a:buChar char="•"/>
            </a:pPr>
            <a:r>
              <a:rPr lang="en-US" dirty="0">
                <a:latin typeface="Segoe UI" panose="020B0502040204020203" pitchFamily="34" charset="0"/>
                <a:cs typeface="Segoe UI" panose="020B0502040204020203" pitchFamily="34" charset="0"/>
              </a:rPr>
              <a:t>Boys &amp; Girls Clubs</a:t>
            </a:r>
          </a:p>
          <a:p>
            <a:pPr marL="285750" indent="-285750">
              <a:buFont typeface="Arial"/>
              <a:buChar char="•"/>
            </a:pPr>
            <a:endParaRPr lang="en-US" dirty="0">
              <a:latin typeface="Segoe UI" panose="020B0502040204020203" pitchFamily="34" charset="0"/>
              <a:cs typeface="Segoe UI" panose="020B0502040204020203" pitchFamily="34" charset="0"/>
            </a:endParaRPr>
          </a:p>
          <a:p>
            <a:pPr algn="ctr"/>
            <a:endParaRPr lang="en-US" dirty="0">
              <a:latin typeface="Segoe UI" panose="020B0502040204020203" pitchFamily="34" charset="0"/>
              <a:cs typeface="Segoe UI" panose="020B0502040204020203" pitchFamily="34" charset="0"/>
            </a:endParaRPr>
          </a:p>
        </p:txBody>
      </p:sp>
      <p:pic>
        <p:nvPicPr>
          <p:cNvPr id="5" name="Picture 5" descr="A close up of many different vegetables on display&#10;&#10;Description generated with very high confidence">
            <a:extLst>
              <a:ext uri="{FF2B5EF4-FFF2-40B4-BE49-F238E27FC236}">
                <a16:creationId xmlns:a16="http://schemas.microsoft.com/office/drawing/2014/main" id="{E1AD60C1-A67D-4393-B8FF-2B87972F364A}"/>
              </a:ext>
            </a:extLst>
          </p:cNvPr>
          <p:cNvPicPr>
            <a:picLocks noChangeAspect="1"/>
          </p:cNvPicPr>
          <p:nvPr/>
        </p:nvPicPr>
        <p:blipFill rotWithShape="1">
          <a:blip r:embed="rId4"/>
          <a:srcRect l="49935" t="-136123" r="-30563" b="136123"/>
          <a:stretch/>
        </p:blipFill>
        <p:spPr>
          <a:xfrm>
            <a:off x="3819525" y="3201141"/>
            <a:ext cx="2211800" cy="1828813"/>
          </a:xfrm>
          <a:prstGeom prst="rect">
            <a:avLst/>
          </a:prstGeom>
        </p:spPr>
      </p:pic>
      <p:sp>
        <p:nvSpPr>
          <p:cNvPr id="11" name="TextBox 10">
            <a:extLst>
              <a:ext uri="{FF2B5EF4-FFF2-40B4-BE49-F238E27FC236}">
                <a16:creationId xmlns:a16="http://schemas.microsoft.com/office/drawing/2014/main" id="{A82AB269-7CB0-48BA-B8CD-7C4CDC243D0D}"/>
              </a:ext>
            </a:extLst>
          </p:cNvPr>
          <p:cNvSpPr txBox="1"/>
          <p:nvPr/>
        </p:nvSpPr>
        <p:spPr>
          <a:xfrm>
            <a:off x="3595688" y="4395788"/>
            <a:ext cx="2694816"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Segoe UI" panose="020B0502040204020203" pitchFamily="34" charset="0"/>
                <a:cs typeface="Segoe UI" panose="020B0502040204020203" pitchFamily="34" charset="0"/>
              </a:rPr>
              <a:t>WIC clinics</a:t>
            </a:r>
          </a:p>
          <a:p>
            <a:pPr marL="285750" indent="-285750">
              <a:buFont typeface="Arial"/>
              <a:buChar char="•"/>
            </a:pPr>
            <a:r>
              <a:rPr lang="en-US" dirty="0">
                <a:latin typeface="Segoe UI" panose="020B0502040204020203" pitchFamily="34" charset="0"/>
                <a:cs typeface="Segoe UI" panose="020B0502040204020203" pitchFamily="34" charset="0"/>
              </a:rPr>
              <a:t>YMCAs</a:t>
            </a:r>
          </a:p>
          <a:p>
            <a:pPr marL="285750" indent="-285750">
              <a:buFont typeface="Arial"/>
              <a:buChar char="•"/>
            </a:pPr>
            <a:r>
              <a:rPr lang="en-US" dirty="0">
                <a:latin typeface="Segoe UI" panose="020B0502040204020203" pitchFamily="34" charset="0"/>
                <a:cs typeface="Segoe UI" panose="020B0502040204020203" pitchFamily="34" charset="0"/>
              </a:rPr>
              <a:t>Churches</a:t>
            </a:r>
          </a:p>
          <a:p>
            <a:pPr marL="285750" indent="-285750">
              <a:buFont typeface="Arial"/>
              <a:buChar char="•"/>
            </a:pPr>
            <a:r>
              <a:rPr lang="en-US" dirty="0">
                <a:latin typeface="Segoe UI" panose="020B0502040204020203" pitchFamily="34" charset="0"/>
                <a:cs typeface="Segoe UI" panose="020B0502040204020203" pitchFamily="34" charset="0"/>
              </a:rPr>
              <a:t>Libraries</a:t>
            </a:r>
          </a:p>
          <a:p>
            <a:pPr marL="285750" indent="-285750">
              <a:buFont typeface="Arial"/>
              <a:buChar char="•"/>
            </a:pPr>
            <a:endParaRPr lang="en-US" dirty="0"/>
          </a:p>
          <a:p>
            <a:pPr algn="ctr"/>
            <a:endParaRPr lang="en-US" dirty="0"/>
          </a:p>
        </p:txBody>
      </p:sp>
      <p:sp>
        <p:nvSpPr>
          <p:cNvPr id="12" name="TextBox 11">
            <a:extLst>
              <a:ext uri="{FF2B5EF4-FFF2-40B4-BE49-F238E27FC236}">
                <a16:creationId xmlns:a16="http://schemas.microsoft.com/office/drawing/2014/main" id="{ECBFD222-8647-4677-BD2C-077DE92A87B1}"/>
              </a:ext>
            </a:extLst>
          </p:cNvPr>
          <p:cNvSpPr txBox="1"/>
          <p:nvPr/>
        </p:nvSpPr>
        <p:spPr>
          <a:xfrm>
            <a:off x="6427773" y="4395788"/>
            <a:ext cx="2470165"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Segoe UI" panose="020B0502040204020203" pitchFamily="34" charset="0"/>
                <a:cs typeface="Segoe UI" panose="020B0502040204020203" pitchFamily="34" charset="0"/>
              </a:rPr>
              <a:t>Parks</a:t>
            </a:r>
          </a:p>
          <a:p>
            <a:pPr marL="285750" indent="-285750">
              <a:buFont typeface="Arial"/>
              <a:buChar char="•"/>
            </a:pPr>
            <a:r>
              <a:rPr lang="en-US" dirty="0">
                <a:latin typeface="Segoe UI" panose="020B0502040204020203" pitchFamily="34" charset="0"/>
                <a:cs typeface="Segoe UI" panose="020B0502040204020203" pitchFamily="34" charset="0"/>
              </a:rPr>
              <a:t>Farmers Markets</a:t>
            </a:r>
          </a:p>
          <a:p>
            <a:pPr marL="285750" indent="-285750">
              <a:buFont typeface="Arial"/>
              <a:buChar char="•"/>
            </a:pPr>
            <a:r>
              <a:rPr lang="en-US" dirty="0">
                <a:latin typeface="Segoe UI" panose="020B0502040204020203" pitchFamily="34" charset="0"/>
                <a:cs typeface="Segoe UI" panose="020B0502040204020203" pitchFamily="34" charset="0"/>
              </a:rPr>
              <a:t>Camps</a:t>
            </a:r>
          </a:p>
          <a:p>
            <a:pPr marL="285750" indent="-285750">
              <a:buFont typeface="Arial"/>
              <a:buChar char="•"/>
            </a:pPr>
            <a:r>
              <a:rPr lang="en-US" dirty="0">
                <a:latin typeface="Segoe UI" panose="020B0502040204020203" pitchFamily="34" charset="0"/>
                <a:cs typeface="Segoe UI" panose="020B0502040204020203" pitchFamily="34" charset="0"/>
              </a:rPr>
              <a:t>Other?</a:t>
            </a:r>
          </a:p>
          <a:p>
            <a:pPr marL="285750" indent="-285750">
              <a:buFont typeface="Arial"/>
              <a:buChar char="•"/>
            </a:pPr>
            <a:endParaRPr lang="en-US" dirty="0"/>
          </a:p>
        </p:txBody>
      </p:sp>
      <p:pic>
        <p:nvPicPr>
          <p:cNvPr id="9" name="Picture 9">
            <a:extLst>
              <a:ext uri="{FF2B5EF4-FFF2-40B4-BE49-F238E27FC236}">
                <a16:creationId xmlns:a16="http://schemas.microsoft.com/office/drawing/2014/main" id="{5759AFB8-1A65-4D51-BF8E-19149E5A7677}"/>
              </a:ext>
            </a:extLst>
          </p:cNvPr>
          <p:cNvPicPr>
            <a:picLocks noChangeAspect="1"/>
          </p:cNvPicPr>
          <p:nvPr/>
        </p:nvPicPr>
        <p:blipFill rotWithShape="1">
          <a:blip r:embed="rId5"/>
          <a:srcRect l="44014" t="-6174" r="-704" b="13617"/>
          <a:stretch/>
        </p:blipFill>
        <p:spPr>
          <a:xfrm>
            <a:off x="703158" y="2464340"/>
            <a:ext cx="2324909" cy="1836171"/>
          </a:xfrm>
          <a:prstGeom prst="rect">
            <a:avLst/>
          </a:prstGeom>
        </p:spPr>
      </p:pic>
      <p:pic>
        <p:nvPicPr>
          <p:cNvPr id="10" name="Picture 2" descr="A picture containing person, outdoor, tree, grass&#10;&#10;Description generated with very high confidence">
            <a:extLst>
              <a:ext uri="{FF2B5EF4-FFF2-40B4-BE49-F238E27FC236}">
                <a16:creationId xmlns:a16="http://schemas.microsoft.com/office/drawing/2014/main" id="{083729D7-C132-45DC-90FF-44C3C092E781}"/>
              </a:ext>
            </a:extLst>
          </p:cNvPr>
          <p:cNvPicPr>
            <a:picLocks noChangeAspect="1"/>
          </p:cNvPicPr>
          <p:nvPr/>
        </p:nvPicPr>
        <p:blipFill rotWithShape="1">
          <a:blip r:embed="rId6"/>
          <a:srcRect l="-1852" t="6173" r="2469" b="19859"/>
          <a:stretch/>
        </p:blipFill>
        <p:spPr>
          <a:xfrm>
            <a:off x="6375646" y="2613352"/>
            <a:ext cx="2308494" cy="1717286"/>
          </a:xfrm>
          <a:prstGeom prst="rect">
            <a:avLst/>
          </a:prstGeom>
        </p:spPr>
      </p:pic>
    </p:spTree>
    <p:extLst>
      <p:ext uri="{BB962C8B-B14F-4D97-AF65-F5344CB8AC3E}">
        <p14:creationId xmlns:p14="http://schemas.microsoft.com/office/powerpoint/2010/main" val="37626658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20" name="Content Placeholder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4277" y="6160739"/>
            <a:ext cx="2971799" cy="624297"/>
          </a:xfrm>
        </p:spPr>
      </p:pic>
      <p:sp>
        <p:nvSpPr>
          <p:cNvPr id="14" name="Title 13"/>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Libraries can help!</a:t>
            </a:r>
          </a:p>
        </p:txBody>
      </p:sp>
      <p:sp>
        <p:nvSpPr>
          <p:cNvPr id="18" name="TextBox 17"/>
          <p:cNvSpPr txBox="1"/>
          <p:nvPr/>
        </p:nvSpPr>
        <p:spPr>
          <a:xfrm>
            <a:off x="819961" y="1690689"/>
            <a:ext cx="8083834" cy="4093428"/>
          </a:xfrm>
          <a:prstGeom prst="rect">
            <a:avLst/>
          </a:prstGeom>
          <a:noFill/>
        </p:spPr>
        <p:txBody>
          <a:bodyPr wrap="square" rtlCol="0">
            <a:spAutoFit/>
          </a:bodyPr>
          <a:lstStyle/>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endParaRPr lang="en-US" sz="2800"/>
          </a:p>
          <a:p>
            <a:pPr marL="285750" indent="-285750">
              <a:buFont typeface="Arial" panose="020B0604020202020204" pitchFamily="34" charset="0"/>
              <a:buChar char="•"/>
            </a:pPr>
            <a:endParaRPr lang="en-US" sz="2800"/>
          </a:p>
          <a:p>
            <a:endParaRPr lang="en-US" sz="3600"/>
          </a:p>
        </p:txBody>
      </p:sp>
      <p:sp>
        <p:nvSpPr>
          <p:cNvPr id="6" name="TextBox 5"/>
          <p:cNvSpPr txBox="1"/>
          <p:nvPr/>
        </p:nvSpPr>
        <p:spPr>
          <a:xfrm>
            <a:off x="923925" y="3624792"/>
            <a:ext cx="1980412" cy="1815882"/>
          </a:xfrm>
          <a:prstGeom prst="rect">
            <a:avLst/>
          </a:prstGeom>
          <a:noFill/>
        </p:spPr>
        <p:txBody>
          <a:bodyPr wrap="square" rtlCol="0" anchor="t">
            <a:spAutoFit/>
          </a:bodyPr>
          <a:lstStyle/>
          <a:p>
            <a:r>
              <a:rPr lang="en-US" sz="2800" dirty="0">
                <a:latin typeface="Segoe UI" panose="020B0502040204020203" pitchFamily="34" charset="0"/>
                <a:cs typeface="Segoe UI" panose="020B0502040204020203" pitchFamily="34" charset="0"/>
              </a:rPr>
              <a:t>Accessible</a:t>
            </a:r>
            <a:endParaRPr lang="en-US"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Welcoming </a:t>
            </a:r>
            <a:r>
              <a:rPr lang="en-US" sz="2800" dirty="0"/>
              <a:t> </a:t>
            </a:r>
            <a:endParaRPr lang="en-US" dirty="0"/>
          </a:p>
          <a:p>
            <a:pPr marL="285750" indent="-285750">
              <a:buFont typeface="Arial" panose="020B0604020202020204" pitchFamily="34" charset="0"/>
              <a:buChar char="•"/>
            </a:pPr>
            <a:endParaRPr lang="en-US" sz="2800" dirty="0"/>
          </a:p>
        </p:txBody>
      </p:sp>
      <p:pic>
        <p:nvPicPr>
          <p:cNvPr id="2" name="Picture 8" descr="A picture containing object, clock&#10;&#10;Description generated with high confidence">
            <a:extLst>
              <a:ext uri="{FF2B5EF4-FFF2-40B4-BE49-F238E27FC236}">
                <a16:creationId xmlns:a16="http://schemas.microsoft.com/office/drawing/2014/main" id="{DC0F96FE-48A6-4010-8040-B323B67C7964}"/>
              </a:ext>
            </a:extLst>
          </p:cNvPr>
          <p:cNvPicPr>
            <a:picLocks noChangeAspect="1"/>
          </p:cNvPicPr>
          <p:nvPr/>
        </p:nvPicPr>
        <p:blipFill>
          <a:blip r:embed="rId4"/>
          <a:stretch>
            <a:fillRect/>
          </a:stretch>
        </p:blipFill>
        <p:spPr>
          <a:xfrm>
            <a:off x="6317192" y="1717674"/>
            <a:ext cx="1964267" cy="1964267"/>
          </a:xfrm>
          <a:prstGeom prst="rect">
            <a:avLst/>
          </a:prstGeom>
        </p:spPr>
      </p:pic>
      <p:pic>
        <p:nvPicPr>
          <p:cNvPr id="3" name="Picture 10" descr="A close up of a logo&#10;&#10;Description generated with very high confidence">
            <a:extLst>
              <a:ext uri="{FF2B5EF4-FFF2-40B4-BE49-F238E27FC236}">
                <a16:creationId xmlns:a16="http://schemas.microsoft.com/office/drawing/2014/main" id="{65EAB5AE-9361-42BE-B8AA-D66049A9537E}"/>
              </a:ext>
            </a:extLst>
          </p:cNvPr>
          <p:cNvPicPr>
            <a:picLocks noChangeAspect="1"/>
          </p:cNvPicPr>
          <p:nvPr/>
        </p:nvPicPr>
        <p:blipFill>
          <a:blip r:embed="rId5"/>
          <a:stretch>
            <a:fillRect/>
          </a:stretch>
        </p:blipFill>
        <p:spPr>
          <a:xfrm>
            <a:off x="716491" y="1717674"/>
            <a:ext cx="1964267" cy="1964267"/>
          </a:xfrm>
          <a:prstGeom prst="rect">
            <a:avLst/>
          </a:prstGeom>
        </p:spPr>
      </p:pic>
      <p:pic>
        <p:nvPicPr>
          <p:cNvPr id="4" name="Picture 12">
            <a:extLst>
              <a:ext uri="{FF2B5EF4-FFF2-40B4-BE49-F238E27FC236}">
                <a16:creationId xmlns:a16="http://schemas.microsoft.com/office/drawing/2014/main" id="{587D411A-1370-45E7-8973-FFF56CEDCC8D}"/>
              </a:ext>
            </a:extLst>
          </p:cNvPr>
          <p:cNvPicPr>
            <a:picLocks noChangeAspect="1"/>
          </p:cNvPicPr>
          <p:nvPr/>
        </p:nvPicPr>
        <p:blipFill>
          <a:blip r:embed="rId6"/>
          <a:stretch>
            <a:fillRect/>
          </a:stretch>
        </p:blipFill>
        <p:spPr>
          <a:xfrm>
            <a:off x="3570816" y="1721753"/>
            <a:ext cx="1964267" cy="1969714"/>
          </a:xfrm>
          <a:prstGeom prst="rect">
            <a:avLst/>
          </a:prstGeom>
        </p:spPr>
      </p:pic>
      <p:sp>
        <p:nvSpPr>
          <p:cNvPr id="13" name="TextBox 12">
            <a:extLst>
              <a:ext uri="{FF2B5EF4-FFF2-40B4-BE49-F238E27FC236}">
                <a16:creationId xmlns:a16="http://schemas.microsoft.com/office/drawing/2014/main" id="{B22E90EF-0526-42F3-A787-F4B78E72B6E7}"/>
              </a:ext>
            </a:extLst>
          </p:cNvPr>
          <p:cNvSpPr txBox="1"/>
          <p:nvPr/>
        </p:nvSpPr>
        <p:spPr>
          <a:xfrm>
            <a:off x="3810558" y="3602829"/>
            <a:ext cx="1980412" cy="1384995"/>
          </a:xfrm>
          <a:prstGeom prst="rect">
            <a:avLst/>
          </a:prstGeom>
          <a:noFill/>
        </p:spPr>
        <p:txBody>
          <a:bodyPr wrap="square" rtlCol="0" anchor="t">
            <a:spAutoFit/>
          </a:bodyPr>
          <a:lstStyle/>
          <a:p>
            <a:r>
              <a:rPr lang="en-US" sz="2800" dirty="0">
                <a:latin typeface="Segoe UI" panose="020B0502040204020203" pitchFamily="34" charset="0"/>
                <a:cs typeface="Segoe UI" panose="020B0502040204020203" pitchFamily="34" charset="0"/>
              </a:rPr>
              <a:t>Retention</a:t>
            </a:r>
            <a:endParaRPr lang="en-US"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Low-Cost</a:t>
            </a:r>
            <a:r>
              <a:rPr lang="en-US" sz="2800" dirty="0"/>
              <a:t>  </a:t>
            </a:r>
            <a:endParaRPr lang="en-US" dirty="0"/>
          </a:p>
          <a:p>
            <a:pPr marL="285750" indent="-285750">
              <a:buFont typeface="Arial" panose="020B0604020202020204" pitchFamily="34" charset="0"/>
              <a:buChar char="•"/>
            </a:pPr>
            <a:endParaRPr lang="en-US" sz="2800" dirty="0"/>
          </a:p>
        </p:txBody>
      </p:sp>
      <p:sp>
        <p:nvSpPr>
          <p:cNvPr id="15" name="TextBox 14">
            <a:extLst>
              <a:ext uri="{FF2B5EF4-FFF2-40B4-BE49-F238E27FC236}">
                <a16:creationId xmlns:a16="http://schemas.microsoft.com/office/drawing/2014/main" id="{2284745B-53B6-4717-8C7E-2FF64440991F}"/>
              </a:ext>
            </a:extLst>
          </p:cNvPr>
          <p:cNvSpPr txBox="1"/>
          <p:nvPr/>
        </p:nvSpPr>
        <p:spPr>
          <a:xfrm>
            <a:off x="6573105" y="3624792"/>
            <a:ext cx="1980412" cy="1815882"/>
          </a:xfrm>
          <a:prstGeom prst="rect">
            <a:avLst/>
          </a:prstGeom>
          <a:noFill/>
        </p:spPr>
        <p:txBody>
          <a:bodyPr wrap="square" rtlCol="0" anchor="t">
            <a:spAutoFit/>
          </a:bodyPr>
          <a:lstStyle/>
          <a:p>
            <a:r>
              <a:rPr lang="en-US" sz="2800" dirty="0">
                <a:latin typeface="Segoe UI" panose="020B0502040204020203" pitchFamily="34" charset="0"/>
                <a:cs typeface="Segoe UI" panose="020B0502040204020203" pitchFamily="34" charset="0"/>
              </a:rPr>
              <a:t>Cross-Promotion </a:t>
            </a:r>
            <a:r>
              <a:rPr lang="en-US" sz="2800" dirty="0"/>
              <a:t> </a:t>
            </a:r>
            <a:endParaRPr lang="en-US" dirty="0"/>
          </a:p>
          <a:p>
            <a:pPr marL="285750" indent="-28575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B6477413-8913-4AD8-8FAA-6B752FB47E46}"/>
              </a:ext>
            </a:extLst>
          </p:cNvPr>
          <p:cNvSpPr txBox="1"/>
          <p:nvPr/>
        </p:nvSpPr>
        <p:spPr>
          <a:xfrm>
            <a:off x="3231491" y="6067425"/>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hlinkClick r:id="rId7"/>
              </a:rPr>
              <a:t>https://vimeo.com/258132146</a:t>
            </a:r>
            <a:endParaRPr lang="en-US" sz="1200" i="1"/>
          </a:p>
        </p:txBody>
      </p:sp>
    </p:spTree>
    <p:extLst>
      <p:ext uri="{BB962C8B-B14F-4D97-AF65-F5344CB8AC3E}">
        <p14:creationId xmlns:p14="http://schemas.microsoft.com/office/powerpoint/2010/main" val="16933687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5A6AFB9-BC18-4238-BF39-3BF400E188F8}"/>
              </a:ext>
            </a:extLst>
          </p:cNvPr>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Content Placeholder 19" descr="A picture containing object, clock, indoor&#10;&#10;Description generated with very high confidence">
            <a:extLst>
              <a:ext uri="{FF2B5EF4-FFF2-40B4-BE49-F238E27FC236}">
                <a16:creationId xmlns:a16="http://schemas.microsoft.com/office/drawing/2014/main" id="{167804A1-8698-4150-8706-3BE0CAE5253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4277" y="6160739"/>
            <a:ext cx="2971799" cy="624297"/>
          </a:xfrm>
        </p:spPr>
      </p:pic>
      <p:pic>
        <p:nvPicPr>
          <p:cNvPr id="5" name="Picture 5" descr="A close up of text on a white background&#10;&#10;Description generated with very high confidence">
            <a:extLst>
              <a:ext uri="{FF2B5EF4-FFF2-40B4-BE49-F238E27FC236}">
                <a16:creationId xmlns:a16="http://schemas.microsoft.com/office/drawing/2014/main" id="{14CB3D76-03FC-433A-831F-1C8872901A30}"/>
              </a:ext>
            </a:extLst>
          </p:cNvPr>
          <p:cNvPicPr>
            <a:picLocks noChangeAspect="1"/>
          </p:cNvPicPr>
          <p:nvPr/>
        </p:nvPicPr>
        <p:blipFill>
          <a:blip r:embed="rId4"/>
          <a:stretch>
            <a:fillRect/>
          </a:stretch>
        </p:blipFill>
        <p:spPr>
          <a:xfrm>
            <a:off x="-4552950" y="3590925"/>
            <a:ext cx="2743200" cy="962025"/>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FB705450-C001-44DA-8463-0DDD4B03FBBE}"/>
              </a:ext>
            </a:extLst>
          </p:cNvPr>
          <p:cNvPicPr>
            <a:picLocks noChangeAspect="1"/>
          </p:cNvPicPr>
          <p:nvPr/>
        </p:nvPicPr>
        <p:blipFill>
          <a:blip r:embed="rId5"/>
          <a:stretch>
            <a:fillRect/>
          </a:stretch>
        </p:blipFill>
        <p:spPr>
          <a:xfrm>
            <a:off x="10325100" y="533400"/>
            <a:ext cx="1429752" cy="5186481"/>
          </a:xfrm>
          <a:prstGeom prst="rect">
            <a:avLst/>
          </a:prstGeom>
        </p:spPr>
      </p:pic>
      <p:pic>
        <p:nvPicPr>
          <p:cNvPr id="10" name="Picture 10" descr="A screenshot of a cell phone&#10;&#10;Description generated with very high confidence">
            <a:extLst>
              <a:ext uri="{FF2B5EF4-FFF2-40B4-BE49-F238E27FC236}">
                <a16:creationId xmlns:a16="http://schemas.microsoft.com/office/drawing/2014/main" id="{5048296D-ED0E-4950-9D4A-CA8B43B8528B}"/>
              </a:ext>
            </a:extLst>
          </p:cNvPr>
          <p:cNvPicPr>
            <a:picLocks noChangeAspect="1"/>
          </p:cNvPicPr>
          <p:nvPr/>
        </p:nvPicPr>
        <p:blipFill>
          <a:blip r:embed="rId6"/>
          <a:stretch>
            <a:fillRect/>
          </a:stretch>
        </p:blipFill>
        <p:spPr>
          <a:xfrm>
            <a:off x="-1590675" y="2028825"/>
            <a:ext cx="1299911" cy="3997237"/>
          </a:xfrm>
          <a:prstGeom prst="rect">
            <a:avLst/>
          </a:prstGeom>
        </p:spPr>
      </p:pic>
      <p:pic>
        <p:nvPicPr>
          <p:cNvPr id="11" name="Picture 10"/>
          <p:cNvPicPr>
            <a:picLocks noChangeAspect="1"/>
          </p:cNvPicPr>
          <p:nvPr/>
        </p:nvPicPr>
        <p:blipFill>
          <a:blip r:embed="rId7"/>
          <a:stretch>
            <a:fillRect/>
          </a:stretch>
        </p:blipFill>
        <p:spPr>
          <a:xfrm>
            <a:off x="331779" y="1690689"/>
            <a:ext cx="8601206" cy="4521356"/>
          </a:xfrm>
          <a:prstGeom prst="rect">
            <a:avLst/>
          </a:prstGeom>
        </p:spPr>
      </p:pic>
      <p:sp>
        <p:nvSpPr>
          <p:cNvPr id="13" name="Title 1">
            <a:extLst>
              <a:ext uri="{FF2B5EF4-FFF2-40B4-BE49-F238E27FC236}">
                <a16:creationId xmlns:a16="http://schemas.microsoft.com/office/drawing/2014/main" id="{763FA071-35AD-47A4-9005-73EB914AEEED}"/>
              </a:ext>
            </a:extLst>
          </p:cNvPr>
          <p:cNvSpPr>
            <a:spLocks noGrp="1"/>
          </p:cNvSpPr>
          <p:nvPr>
            <p:ph type="title"/>
          </p:nvPr>
        </p:nvSpPr>
        <p:spPr>
          <a:xfrm>
            <a:off x="628650" y="365126"/>
            <a:ext cx="7886700" cy="1325563"/>
          </a:xfrm>
        </p:spPr>
        <p:txBody>
          <a:bodyPr/>
          <a:lstStyle/>
          <a:p>
            <a:r>
              <a:rPr lang="en-US" dirty="0" smtClean="0">
                <a:latin typeface="Segoe UI Semibold" panose="020B0702040204020203" pitchFamily="34" charset="0"/>
                <a:cs typeface="Segoe UI Semibold" panose="020B0702040204020203" pitchFamily="34" charset="0"/>
              </a:rPr>
              <a:t>2018 </a:t>
            </a:r>
            <a:r>
              <a:rPr lang="en-US" dirty="0">
                <a:latin typeface="Segoe UI Semibold" panose="020B0702040204020203" pitchFamily="34" charset="0"/>
                <a:cs typeface="Segoe UI Semibold" panose="020B0702040204020203" pitchFamily="34" charset="0"/>
              </a:rPr>
              <a:t>Library </a:t>
            </a:r>
            <a:r>
              <a:rPr lang="en-US" dirty="0" smtClean="0">
                <a:latin typeface="Segoe UI Semibold" panose="020B0702040204020203" pitchFamily="34" charset="0"/>
                <a:cs typeface="Segoe UI Semibold" panose="020B0702040204020203" pitchFamily="34" charset="0"/>
              </a:rPr>
              <a:t>Summer Meals Sites</a:t>
            </a:r>
            <a:r>
              <a:rPr lang="en-US" dirty="0">
                <a:latin typeface="Segoe UI Semibold" panose="020B0702040204020203" pitchFamily="34" charset="0"/>
                <a:cs typeface="Segoe UI Semibold" panose="020B0702040204020203" pitchFamily="34" charset="0"/>
              </a:rPr>
              <a:t> </a:t>
            </a:r>
          </a:p>
        </p:txBody>
      </p:sp>
    </p:spTree>
    <p:extLst>
      <p:ext uri="{BB962C8B-B14F-4D97-AF65-F5344CB8AC3E}">
        <p14:creationId xmlns:p14="http://schemas.microsoft.com/office/powerpoint/2010/main" val="27504228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4277" y="6160739"/>
            <a:ext cx="2971799" cy="624297"/>
          </a:xfrm>
        </p:spPr>
      </p:pic>
      <p:sp>
        <p:nvSpPr>
          <p:cNvPr id="18" name="TextBox 17"/>
          <p:cNvSpPr txBox="1"/>
          <p:nvPr/>
        </p:nvSpPr>
        <p:spPr>
          <a:xfrm>
            <a:off x="819961" y="1690689"/>
            <a:ext cx="8083834" cy="4093428"/>
          </a:xfrm>
          <a:prstGeom prst="rect">
            <a:avLst/>
          </a:prstGeom>
          <a:noFill/>
        </p:spPr>
        <p:txBody>
          <a:bodyPr wrap="square" rtlCol="0">
            <a:spAutoFit/>
          </a:bodyPr>
          <a:lstStyle/>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endParaRPr lang="en-US" sz="2800"/>
          </a:p>
          <a:p>
            <a:pPr marL="285750" indent="-285750">
              <a:buFont typeface="Arial" panose="020B0604020202020204" pitchFamily="34" charset="0"/>
              <a:buChar char="•"/>
            </a:pPr>
            <a:endParaRPr lang="en-US" sz="2800"/>
          </a:p>
          <a:p>
            <a:endParaRPr lang="en-US" sz="3600"/>
          </a:p>
        </p:txBody>
      </p:sp>
      <p:sp>
        <p:nvSpPr>
          <p:cNvPr id="6" name="TextBox 5"/>
          <p:cNvSpPr txBox="1"/>
          <p:nvPr/>
        </p:nvSpPr>
        <p:spPr>
          <a:xfrm>
            <a:off x="304800" y="1689398"/>
            <a:ext cx="7848600" cy="815607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"Hosting a summer nutrition program will not only boost your numbers for summer programs, but it is rewarding all in itself due to helping others and filling a need: hunger” </a:t>
            </a:r>
            <a:endParaRPr lang="en-US" sz="2400" dirty="0" smtClean="0">
              <a:latin typeface="Segoe UI" panose="020B0502040204020203" pitchFamily="34" charset="0"/>
              <a:cs typeface="Segoe UI" panose="020B0502040204020203" pitchFamily="34" charset="0"/>
            </a:endParaRPr>
          </a:p>
          <a:p>
            <a:r>
              <a:rPr lang="en-US" sz="2400" dirty="0" smtClean="0">
                <a:latin typeface="Segoe UI" panose="020B0502040204020203" pitchFamily="34" charset="0"/>
                <a:cs typeface="Segoe UI" panose="020B0502040204020203" pitchFamily="34" charset="0"/>
              </a:rPr>
              <a:t>– </a:t>
            </a:r>
            <a:r>
              <a:rPr lang="en-US" sz="2400" i="1" dirty="0">
                <a:latin typeface="Segoe UI Semibold" panose="020B0702040204020203" pitchFamily="34" charset="0"/>
                <a:cs typeface="Segoe UI Semibold" panose="020B0702040204020203" pitchFamily="34" charset="0"/>
              </a:rPr>
              <a:t>Julie Pederson, </a:t>
            </a:r>
            <a:r>
              <a:rPr lang="en-US" sz="2400" i="1" dirty="0" smtClean="0">
                <a:latin typeface="Segoe UI Semibold" panose="020B0702040204020203" pitchFamily="34" charset="0"/>
                <a:cs typeface="Segoe UI Semibold" panose="020B0702040204020203" pitchFamily="34" charset="0"/>
              </a:rPr>
              <a:t>Anadarko Community Library</a:t>
            </a:r>
          </a:p>
          <a:p>
            <a:endParaRPr lang="en-US" sz="2400" i="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"A success story is that kids thrive in the summer because they aren't starving. Impact is if I'm feeding them all summer and they come back in the winter.”</a:t>
            </a:r>
          </a:p>
          <a:p>
            <a:r>
              <a:rPr lang="en-US" sz="2400" dirty="0">
                <a:latin typeface="Segoe UI" panose="020B0502040204020203" pitchFamily="34" charset="0"/>
                <a:cs typeface="Segoe UI" panose="020B0502040204020203" pitchFamily="34" charset="0"/>
              </a:rPr>
              <a:t>- </a:t>
            </a:r>
            <a:r>
              <a:rPr lang="en-US" sz="2400" i="1" dirty="0">
                <a:latin typeface="Segoe UI Semibold" panose="020B0702040204020203" pitchFamily="34" charset="0"/>
                <a:cs typeface="Segoe UI Semibold" panose="020B0702040204020203" pitchFamily="34" charset="0"/>
              </a:rPr>
              <a:t>Paula Nelson, Director, Allen Public Library</a:t>
            </a:r>
          </a:p>
          <a:p>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2800" dirty="0"/>
          </a:p>
          <a:p>
            <a:pPr marL="285750" indent="-285750">
              <a:buFont typeface="Arial" panose="020B0604020202020204" pitchFamily="34" charset="0"/>
              <a:buChar char="•"/>
            </a:pPr>
            <a:endParaRPr lang="en-US" sz="2800" dirty="0"/>
          </a:p>
          <a:p>
            <a:endParaRPr lang="en-US" sz="3600" dirty="0"/>
          </a:p>
        </p:txBody>
      </p:sp>
      <p:cxnSp>
        <p:nvCxnSpPr>
          <p:cNvPr id="7" name="Straight Connector 6"/>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sp>
        <p:nvSpPr>
          <p:cNvPr id="9" name="Title 13"/>
          <p:cNvSpPr>
            <a:spLocks noGrp="1"/>
          </p:cNvSpPr>
          <p:nvPr>
            <p:ph type="title"/>
          </p:nvPr>
        </p:nvSpPr>
        <p:spPr>
          <a:xfrm>
            <a:off x="395654" y="365127"/>
            <a:ext cx="8119696" cy="947650"/>
          </a:xfrm>
        </p:spPr>
        <p:txBody>
          <a:bodyPr/>
          <a:lstStyle/>
          <a:p>
            <a:r>
              <a:rPr lang="en-US" dirty="0">
                <a:latin typeface="Segoe UI Semibold" panose="020B0702040204020203" pitchFamily="34" charset="0"/>
                <a:cs typeface="Segoe UI Semibold" panose="020B0702040204020203" pitchFamily="34" charset="0"/>
              </a:rPr>
              <a:t>Library Stories</a:t>
            </a:r>
          </a:p>
        </p:txBody>
      </p:sp>
    </p:spTree>
    <p:extLst>
      <p:ext uri="{BB962C8B-B14F-4D97-AF65-F5344CB8AC3E}">
        <p14:creationId xmlns:p14="http://schemas.microsoft.com/office/powerpoint/2010/main" val="31437397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37442" y="367962"/>
            <a:ext cx="7886700" cy="12461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spc="600" dirty="0">
                <a:latin typeface="Segoe UI Semibold" panose="020B0702040204020203" pitchFamily="34" charset="0"/>
                <a:cs typeface="Segoe UI Semibold" panose="020B0702040204020203" pitchFamily="34" charset="0"/>
              </a:rPr>
              <a:t>HungerFreeOK.org</a:t>
            </a:r>
          </a:p>
        </p:txBody>
      </p:sp>
      <p:cxnSp>
        <p:nvCxnSpPr>
          <p:cNvPr id="7" name="Straight Connector 6"/>
          <p:cNvCxnSpPr>
            <a:cxnSpLocks/>
          </p:cNvCxnSpPr>
          <p:nvPr/>
        </p:nvCxnSpPr>
        <p:spPr>
          <a:xfrm>
            <a:off x="386861" y="367962"/>
            <a:ext cx="8793" cy="1246187"/>
          </a:xfrm>
          <a:prstGeom prst="line">
            <a:avLst/>
          </a:prstGeom>
          <a:ln w="76200">
            <a:solidFill>
              <a:schemeClr val="accent2"/>
            </a:solidFill>
          </a:ln>
        </p:spPr>
        <p:style>
          <a:lnRef idx="1">
            <a:schemeClr val="accent3"/>
          </a:lnRef>
          <a:fillRef idx="0">
            <a:schemeClr val="accent3"/>
          </a:fillRef>
          <a:effectRef idx="0">
            <a:schemeClr val="accent3"/>
          </a:effectRef>
          <a:fontRef idx="minor">
            <a:schemeClr val="tx1"/>
          </a:fontRef>
        </p:style>
      </p:cxnSp>
      <p:sp>
        <p:nvSpPr>
          <p:cNvPr id="4" name="TextBox 3"/>
          <p:cNvSpPr txBox="1"/>
          <p:nvPr/>
        </p:nvSpPr>
        <p:spPr>
          <a:xfrm>
            <a:off x="819961" y="1690689"/>
            <a:ext cx="8083834" cy="815607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Devin Schroeder</a:t>
            </a:r>
          </a:p>
          <a:p>
            <a:r>
              <a:rPr lang="en-US" sz="2400" dirty="0">
                <a:latin typeface="Segoe UI" panose="020B0502040204020203" pitchFamily="34" charset="0"/>
                <a:cs typeface="Segoe UI" panose="020B0502040204020203" pitchFamily="34" charset="0"/>
              </a:rPr>
              <a:t>Tulsa Program Manager</a:t>
            </a:r>
          </a:p>
          <a:p>
            <a:r>
              <a:rPr lang="en-US" sz="2400" dirty="0">
                <a:latin typeface="Segoe UI" panose="020B0502040204020203" pitchFamily="34" charset="0"/>
                <a:cs typeface="Segoe UI" panose="020B0502040204020203" pitchFamily="34" charset="0"/>
              </a:rPr>
              <a:t>Hunger Free Oklahoma</a:t>
            </a:r>
          </a:p>
          <a:p>
            <a:r>
              <a:rPr lang="en-US" sz="2400" dirty="0">
                <a:latin typeface="Segoe UI" panose="020B0502040204020203" pitchFamily="34" charset="0"/>
                <a:cs typeface="Segoe UI" panose="020B0502040204020203" pitchFamily="34" charset="0"/>
                <a:hlinkClick r:id="rId3"/>
              </a:rPr>
              <a:t>Devin.Schroeder@hungerfreeok.org</a:t>
            </a: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(918) 340-9082</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Candace Macedo</a:t>
            </a:r>
          </a:p>
          <a:p>
            <a:r>
              <a:rPr lang="en-US" sz="2400" dirty="0">
                <a:latin typeface="Segoe UI" panose="020B0502040204020203" pitchFamily="34" charset="0"/>
                <a:cs typeface="Segoe UI" panose="020B0502040204020203" pitchFamily="34" charset="0"/>
              </a:rPr>
              <a:t>Oklahoma City Program Manager</a:t>
            </a:r>
          </a:p>
          <a:p>
            <a:r>
              <a:rPr lang="en-US" sz="2400" dirty="0">
                <a:latin typeface="Segoe UI" panose="020B0502040204020203" pitchFamily="34" charset="0"/>
                <a:cs typeface="Segoe UI" panose="020B0502040204020203" pitchFamily="34" charset="0"/>
              </a:rPr>
              <a:t>Hunger Free Oklahoma</a:t>
            </a:r>
          </a:p>
          <a:p>
            <a:r>
              <a:rPr lang="en-US" sz="2400" dirty="0">
                <a:latin typeface="Segoe UI" panose="020B0502040204020203" pitchFamily="34" charset="0"/>
                <a:cs typeface="Segoe UI" panose="020B0502040204020203" pitchFamily="34" charset="0"/>
                <a:hlinkClick r:id="rId4"/>
              </a:rPr>
              <a:t>Candace.Macedo@hungerfreeok.org</a:t>
            </a: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(405) 420-6658</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2800" dirty="0"/>
          </a:p>
          <a:p>
            <a:pPr marL="285750" indent="-285750">
              <a:buFont typeface="Arial" panose="020B0604020202020204" pitchFamily="34" charset="0"/>
              <a:buChar char="•"/>
            </a:pPr>
            <a:endParaRPr lang="en-US" sz="2800" dirty="0"/>
          </a:p>
          <a:p>
            <a:endParaRPr lang="en-US" sz="3600" dirty="0"/>
          </a:p>
        </p:txBody>
      </p:sp>
      <p:pic>
        <p:nvPicPr>
          <p:cNvPr id="6" name="Content Placeholder 19"/>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084277" y="6160739"/>
            <a:ext cx="2971799" cy="624297"/>
          </a:xfrm>
        </p:spPr>
      </p:pic>
    </p:spTree>
    <p:extLst>
      <p:ext uri="{BB962C8B-B14F-4D97-AF65-F5344CB8AC3E}">
        <p14:creationId xmlns:p14="http://schemas.microsoft.com/office/powerpoint/2010/main" val="2558373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1447800"/>
          </a:xfrm>
        </p:spPr>
        <p:txBody>
          <a:bodyPr>
            <a:normAutofit/>
          </a:bodyPr>
          <a:lstStyle/>
          <a:p>
            <a:pPr algn="ctr"/>
            <a:r>
              <a:rPr lang="en-US" sz="6600" dirty="0" smtClean="0"/>
              <a:t>Safe Place</a:t>
            </a:r>
            <a:endParaRPr lang="en-US" sz="6600" dirty="0"/>
          </a:p>
        </p:txBody>
      </p:sp>
      <p:pic>
        <p:nvPicPr>
          <p:cNvPr id="31746" name="Picture 2" descr="https://www.nationalsafeplace.org/assets/site/safe-plac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590800"/>
            <a:ext cx="6781800" cy="238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8076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7924800" cy="1143000"/>
          </a:xfrm>
        </p:spPr>
        <p:txBody>
          <a:bodyPr>
            <a:normAutofit/>
          </a:bodyPr>
          <a:lstStyle/>
          <a:p>
            <a:pPr algn="ctr"/>
            <a:r>
              <a:rPr lang="en-US" sz="4000" dirty="0" smtClean="0"/>
              <a:t>Is your library a safe place?</a:t>
            </a:r>
            <a:endParaRPr lang="en-US" sz="4000" dirty="0"/>
          </a:p>
        </p:txBody>
      </p:sp>
      <p:sp>
        <p:nvSpPr>
          <p:cNvPr id="3" name="Content Placeholder 2"/>
          <p:cNvSpPr>
            <a:spLocks noGrp="1"/>
          </p:cNvSpPr>
          <p:nvPr>
            <p:ph idx="1"/>
          </p:nvPr>
        </p:nvSpPr>
        <p:spPr/>
        <p:txBody>
          <a:bodyPr/>
          <a:lstStyle/>
          <a:p>
            <a:r>
              <a:rPr lang="en-US" sz="2800" dirty="0" smtClean="0"/>
              <a:t>What does it mean to be a safe place?</a:t>
            </a:r>
          </a:p>
          <a:p>
            <a:r>
              <a:rPr lang="en-US" sz="2800" dirty="0" smtClean="0"/>
              <a:t>Connect with Safe Place @ 502.635.3660</a:t>
            </a:r>
          </a:p>
          <a:p>
            <a:pPr lvl="1"/>
            <a:r>
              <a:rPr lang="en-US" sz="2400" dirty="0" smtClean="0">
                <a:solidFill>
                  <a:schemeClr val="accent2">
                    <a:lumMod val="50000"/>
                  </a:schemeClr>
                </a:solidFill>
              </a:rPr>
              <a:t>TXT 4 HELP</a:t>
            </a:r>
          </a:p>
          <a:p>
            <a:pPr lvl="1"/>
            <a:r>
              <a:rPr lang="en-US" sz="2400" dirty="0">
                <a:solidFill>
                  <a:schemeClr val="accent2">
                    <a:lumMod val="50000"/>
                  </a:schemeClr>
                </a:solidFill>
              </a:rPr>
              <a:t>TXT 4 HELP is a nationwide, 24-hour text-for-support service for teens in crisis.</a:t>
            </a:r>
          </a:p>
          <a:p>
            <a:pPr lvl="1"/>
            <a:r>
              <a:rPr lang="en-US" sz="2400" dirty="0">
                <a:solidFill>
                  <a:schemeClr val="accent2">
                    <a:lumMod val="50000"/>
                  </a:schemeClr>
                </a:solidFill>
              </a:rPr>
              <a:t>If you’re in trouble or need help, text SAFE and your current location (address, city, state) to 4HELP (44357) for immediate help.</a:t>
            </a:r>
          </a:p>
          <a:p>
            <a:pPr lvl="1"/>
            <a:endParaRPr lang="en-US" dirty="0"/>
          </a:p>
        </p:txBody>
      </p:sp>
    </p:spTree>
    <p:extLst>
      <p:ext uri="{BB962C8B-B14F-4D97-AF65-F5344CB8AC3E}">
        <p14:creationId xmlns:p14="http://schemas.microsoft.com/office/powerpoint/2010/main" val="13627151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77240"/>
          </a:xfrm>
        </p:spPr>
        <p:txBody>
          <a:bodyPr/>
          <a:lstStyle/>
          <a:p>
            <a:pPr algn="ctr"/>
            <a:r>
              <a:rPr lang="en-US" dirty="0" smtClean="0">
                <a:solidFill>
                  <a:schemeClr val="accent3">
                    <a:lumMod val="75000"/>
                  </a:schemeClr>
                </a:solidFill>
              </a:rPr>
              <a:t>Wrapping it up!  </a:t>
            </a:r>
            <a:endParaRPr lang="en-US" dirty="0">
              <a:solidFill>
                <a:schemeClr val="accent3">
                  <a:lumMod val="75000"/>
                </a:schemeClr>
              </a:solidFill>
            </a:endParaRPr>
          </a:p>
        </p:txBody>
      </p:sp>
      <p:sp>
        <p:nvSpPr>
          <p:cNvPr id="3" name="Content Placeholder 2"/>
          <p:cNvSpPr>
            <a:spLocks noGrp="1"/>
          </p:cNvSpPr>
          <p:nvPr>
            <p:ph idx="1"/>
          </p:nvPr>
        </p:nvSpPr>
        <p:spPr>
          <a:xfrm>
            <a:off x="152400" y="1219200"/>
            <a:ext cx="7848600" cy="5410200"/>
          </a:xfrm>
        </p:spPr>
        <p:txBody>
          <a:bodyPr/>
          <a:lstStyle/>
          <a:p>
            <a:pPr marL="0" indent="0">
              <a:buNone/>
            </a:pPr>
            <a:r>
              <a:rPr lang="en-US" sz="2800" b="1" dirty="0" smtClean="0"/>
              <a:t>Today we’ve talked about:</a:t>
            </a:r>
          </a:p>
          <a:p>
            <a:r>
              <a:rPr lang="en-US" sz="2800" dirty="0"/>
              <a:t>Early childhood development from a library perspective</a:t>
            </a:r>
          </a:p>
          <a:p>
            <a:r>
              <a:rPr lang="en-US" sz="2800" dirty="0"/>
              <a:t>Effective library skills that enhance development</a:t>
            </a:r>
          </a:p>
          <a:p>
            <a:r>
              <a:rPr lang="en-US" sz="2800" dirty="0"/>
              <a:t>Understanding and working with children and teens</a:t>
            </a:r>
          </a:p>
          <a:p>
            <a:r>
              <a:rPr lang="en-US" sz="2800" dirty="0"/>
              <a:t>Reader’s advisory </a:t>
            </a:r>
          </a:p>
          <a:p>
            <a:r>
              <a:rPr lang="en-US" sz="2800" dirty="0" smtClean="0"/>
              <a:t>Planning curricula </a:t>
            </a:r>
            <a:r>
              <a:rPr lang="en-US" sz="2800" dirty="0"/>
              <a:t>that promotes </a:t>
            </a:r>
            <a:r>
              <a:rPr lang="en-US" sz="2800" dirty="0" smtClean="0"/>
              <a:t>growth</a:t>
            </a:r>
          </a:p>
          <a:p>
            <a:r>
              <a:rPr lang="en-US" sz="2800" dirty="0" smtClean="0"/>
              <a:t>How to Help</a:t>
            </a:r>
            <a:endParaRPr lang="en-US" sz="2800" dirty="0"/>
          </a:p>
          <a:p>
            <a:endParaRPr lang="en-US" dirty="0"/>
          </a:p>
        </p:txBody>
      </p:sp>
    </p:spTree>
    <p:extLst>
      <p:ext uri="{BB962C8B-B14F-4D97-AF65-F5344CB8AC3E}">
        <p14:creationId xmlns:p14="http://schemas.microsoft.com/office/powerpoint/2010/main" val="30858362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84138"/>
            <a:ext cx="9437688" cy="70278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1"/>
          <p:cNvSpPr>
            <a:spLocks noGrp="1"/>
          </p:cNvSpPr>
          <p:nvPr>
            <p:ph type="title"/>
          </p:nvPr>
        </p:nvSpPr>
        <p:spPr>
          <a:xfrm>
            <a:off x="381000" y="304800"/>
            <a:ext cx="8382000" cy="777240"/>
          </a:xfrm>
          <a:solidFill>
            <a:srgbClr val="FFCC66"/>
          </a:solidFill>
        </p:spPr>
        <p:txBody>
          <a:bodyPr>
            <a:noAutofit/>
          </a:bodyPr>
          <a:lstStyle/>
          <a:p>
            <a:pPr algn="ctr"/>
            <a:r>
              <a:rPr lang="en-US" sz="4300" cap="small" dirty="0" smtClean="0">
                <a:solidFill>
                  <a:schemeClr val="tx1"/>
                </a:solidFill>
              </a:rPr>
              <a:t>Wow!  We’ve reached the end!</a:t>
            </a:r>
            <a:endParaRPr lang="en-US" sz="4300" cap="small" dirty="0">
              <a:solidFill>
                <a:schemeClr val="tx1"/>
              </a:solidFill>
            </a:endParaRPr>
          </a:p>
        </p:txBody>
      </p:sp>
      <p:graphicFrame>
        <p:nvGraphicFramePr>
          <p:cNvPr id="4" name="Diagram 3"/>
          <p:cNvGraphicFramePr/>
          <p:nvPr>
            <p:extLst>
              <p:ext uri="{D42A27DB-BD31-4B8C-83A1-F6EECF244321}">
                <p14:modId xmlns:p14="http://schemas.microsoft.com/office/powerpoint/2010/main" val="2522229351"/>
              </p:ext>
            </p:extLst>
          </p:nvPr>
        </p:nvGraphicFramePr>
        <p:xfrm>
          <a:off x="9906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498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228600"/>
            <a:ext cx="7696200" cy="1143000"/>
          </a:xfrm>
        </p:spPr>
        <p:txBody>
          <a:bodyPr>
            <a:normAutofit/>
          </a:bodyPr>
          <a:lstStyle/>
          <a:p>
            <a:pPr algn="ctr"/>
            <a:r>
              <a:rPr lang="en-US" sz="3500" cap="small" dirty="0" smtClean="0">
                <a:solidFill>
                  <a:srgbClr val="A50021"/>
                </a:solidFill>
              </a:rPr>
              <a:t>How connections are made and why </a:t>
            </a:r>
            <a:br>
              <a:rPr lang="en-US" sz="3500" cap="small" dirty="0" smtClean="0">
                <a:solidFill>
                  <a:srgbClr val="A50021"/>
                </a:solidFill>
              </a:rPr>
            </a:br>
            <a:r>
              <a:rPr lang="en-US" sz="3500" cap="small" dirty="0" smtClean="0">
                <a:solidFill>
                  <a:srgbClr val="A50021"/>
                </a:solidFill>
              </a:rPr>
              <a:t>they are critical</a:t>
            </a:r>
            <a:endParaRPr lang="en-US" sz="3500" cap="small" dirty="0">
              <a:solidFill>
                <a:srgbClr val="A5002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7543800" cy="5004303"/>
          </a:xfrm>
          <a:prstGeom prst="rect">
            <a:avLst/>
          </a:prstGeom>
        </p:spPr>
      </p:pic>
    </p:spTree>
    <p:extLst>
      <p:ext uri="{BB962C8B-B14F-4D97-AF65-F5344CB8AC3E}">
        <p14:creationId xmlns:p14="http://schemas.microsoft.com/office/powerpoint/2010/main" val="2164830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a:solidFill>
            <a:srgbClr val="FFCC66"/>
          </a:solidFill>
        </p:spPr>
        <p:txBody>
          <a:bodyPr>
            <a:normAutofit/>
          </a:bodyPr>
          <a:lstStyle/>
          <a:p>
            <a:pPr marL="0" indent="0" algn="ctr">
              <a:buNone/>
            </a:pPr>
            <a:endParaRPr lang="en-US" sz="6600" dirty="0" smtClean="0"/>
          </a:p>
          <a:p>
            <a:pPr marL="0" indent="0" algn="ctr">
              <a:buNone/>
            </a:pPr>
            <a:r>
              <a:rPr lang="en-US" sz="6600" b="1" cap="small" dirty="0" smtClean="0">
                <a:solidFill>
                  <a:srgbClr val="C00000"/>
                </a:solidFill>
              </a:rPr>
              <a:t>Thank you for attending!</a:t>
            </a:r>
            <a:endParaRPr lang="en-US" sz="6600" b="1" cap="small" dirty="0">
              <a:solidFill>
                <a:srgbClr val="C00000"/>
              </a:solidFill>
            </a:endParaRPr>
          </a:p>
        </p:txBody>
      </p:sp>
      <p:pic>
        <p:nvPicPr>
          <p:cNvPr id="5" name="Picture 2" descr="IMLS 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3639" y="4572000"/>
            <a:ext cx="3666122" cy="166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34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
            <a:ext cx="3048000" cy="276999"/>
          </a:xfrm>
          <a:prstGeom prst="rect">
            <a:avLst/>
          </a:prstGeom>
          <a:noFill/>
        </p:spPr>
        <p:txBody>
          <a:bodyPr wrap="square" rtlCol="0">
            <a:spAutoFit/>
          </a:bodyPr>
          <a:lstStyle/>
          <a:p>
            <a:r>
              <a:rPr lang="en-US" sz="1200" dirty="0" smtClean="0">
                <a:solidFill>
                  <a:schemeClr val="bg1"/>
                </a:solidFill>
              </a:rPr>
              <a:t>Experiences build brains</a:t>
            </a:r>
            <a:endParaRPr lang="en-US" sz="1200" dirty="0">
              <a:solidFill>
                <a:schemeClr val="bg1"/>
              </a:solidFill>
            </a:endParaRPr>
          </a:p>
        </p:txBody>
      </p:sp>
      <p:pic>
        <p:nvPicPr>
          <p:cNvPr id="5" name="VNNsN9IJkws"/>
          <p:cNvPicPr>
            <a:picLocks noRot="1" noChangeAspect="1"/>
          </p:cNvPicPr>
          <p:nvPr>
            <a:videoFile r:link="rId1"/>
          </p:nvPr>
        </p:nvPicPr>
        <p:blipFill>
          <a:blip r:embed="rId4"/>
          <a:stretch>
            <a:fillRect/>
          </a:stretch>
        </p:blipFill>
        <p:spPr>
          <a:xfrm>
            <a:off x="237067" y="1066800"/>
            <a:ext cx="7840133" cy="5486400"/>
          </a:xfrm>
          <a:prstGeom prst="rect">
            <a:avLst/>
          </a:prstGeom>
        </p:spPr>
      </p:pic>
      <p:sp>
        <p:nvSpPr>
          <p:cNvPr id="7" name="TextBox 6"/>
          <p:cNvSpPr txBox="1"/>
          <p:nvPr/>
        </p:nvSpPr>
        <p:spPr>
          <a:xfrm>
            <a:off x="537029" y="0"/>
            <a:ext cx="7459133" cy="1292662"/>
          </a:xfrm>
          <a:prstGeom prst="rect">
            <a:avLst/>
          </a:prstGeom>
          <a:noFill/>
        </p:spPr>
        <p:txBody>
          <a:bodyPr wrap="square" rtlCol="0">
            <a:spAutoFit/>
          </a:bodyPr>
          <a:lstStyle/>
          <a:p>
            <a:pPr algn="ctr"/>
            <a:r>
              <a:rPr lang="en-US" dirty="0">
                <a:hlinkClick r:id="rId5"/>
              </a:rPr>
              <a:t/>
            </a:r>
            <a:br>
              <a:rPr lang="en-US" dirty="0">
                <a:hlinkClick r:id="rId5"/>
              </a:rPr>
            </a:br>
            <a:r>
              <a:rPr lang="en-US" sz="2000" b="1" cap="small" dirty="0">
                <a:solidFill>
                  <a:srgbClr val="A50021"/>
                </a:solidFill>
              </a:rPr>
              <a:t>Center on the Developing Child at Harvard </a:t>
            </a:r>
            <a:r>
              <a:rPr lang="en-US" sz="2000" b="1" cap="small" dirty="0" smtClean="0">
                <a:solidFill>
                  <a:srgbClr val="A50021"/>
                </a:solidFill>
              </a:rPr>
              <a:t>University:  </a:t>
            </a:r>
          </a:p>
          <a:p>
            <a:pPr algn="ctr"/>
            <a:r>
              <a:rPr lang="en-US" sz="2000" b="1" i="1" cap="small" dirty="0" smtClean="0">
                <a:solidFill>
                  <a:srgbClr val="A50021"/>
                </a:solidFill>
              </a:rPr>
              <a:t>Experiences Build Brain </a:t>
            </a:r>
            <a:r>
              <a:rPr lang="en-US" sz="2000" b="1" i="1" cap="small" dirty="0">
                <a:solidFill>
                  <a:srgbClr val="A50021"/>
                </a:solidFill>
              </a:rPr>
              <a:t>A</a:t>
            </a:r>
            <a:r>
              <a:rPr lang="en-US" sz="2000" b="1" i="1" cap="small" dirty="0" smtClean="0">
                <a:solidFill>
                  <a:srgbClr val="A50021"/>
                </a:solidFill>
              </a:rPr>
              <a:t>rchitecture</a:t>
            </a:r>
            <a:r>
              <a:rPr lang="en-US" sz="2000" b="1" cap="small" dirty="0">
                <a:solidFill>
                  <a:srgbClr val="A50021"/>
                </a:solidFill>
              </a:rPr>
              <a:t/>
            </a:r>
            <a:br>
              <a:rPr lang="en-US" sz="2000" b="1" cap="small" dirty="0">
                <a:solidFill>
                  <a:srgbClr val="A50021"/>
                </a:solidFill>
              </a:rPr>
            </a:br>
            <a:endParaRPr lang="en-US" sz="2000" b="1" cap="small" dirty="0">
              <a:solidFill>
                <a:srgbClr val="A50021"/>
              </a:solidFill>
            </a:endParaRPr>
          </a:p>
        </p:txBody>
      </p:sp>
      <p:pic>
        <p:nvPicPr>
          <p:cNvPr id="3" name="VNNsN9IJkws"/>
          <p:cNvPicPr>
            <a:picLocks noRot="1" noChangeAspect="1"/>
          </p:cNvPicPr>
          <p:nvPr>
            <a:videoFile r:link="rId1"/>
          </p:nvPr>
        </p:nvPicPr>
        <p:blipFill>
          <a:blip r:embed="rId6"/>
          <a:stretch>
            <a:fillRect/>
          </a:stretch>
        </p:blipFill>
        <p:spPr>
          <a:xfrm>
            <a:off x="778933" y="2143125"/>
            <a:ext cx="6756400" cy="3800475"/>
          </a:xfrm>
          <a:prstGeom prst="rect">
            <a:avLst/>
          </a:prstGeom>
        </p:spPr>
      </p:pic>
      <p:pic>
        <p:nvPicPr>
          <p:cNvPr id="4" name="VNNsN9IJkws"/>
          <p:cNvPicPr>
            <a:picLocks noRot="1" noChangeAspect="1"/>
          </p:cNvPicPr>
          <p:nvPr>
            <a:videoFile r:link="rId1"/>
          </p:nvPr>
        </p:nvPicPr>
        <p:blipFill>
          <a:blip r:embed="rId6"/>
          <a:stretch>
            <a:fillRect/>
          </a:stretch>
        </p:blipFill>
        <p:spPr>
          <a:xfrm>
            <a:off x="0" y="1066800"/>
            <a:ext cx="8179991" cy="5486400"/>
          </a:xfrm>
          <a:prstGeom prst="rect">
            <a:avLst/>
          </a:prstGeom>
        </p:spPr>
      </p:pic>
    </p:spTree>
    <p:extLst>
      <p:ext uri="{BB962C8B-B14F-4D97-AF65-F5344CB8AC3E}">
        <p14:creationId xmlns:p14="http://schemas.microsoft.com/office/powerpoint/2010/main" val="2791099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URL" val="https://friscolibrary.com/storytimesongs"/>
  <p:tag name="LOOP" val="0"/>
  <p:tag name="SIZE" val="90"/>
  <p:tag name="POSITION" val="3"/>
  <p:tag name="RESIDUE" val="-1"/>
  <p:tag name="ZOOM" val="100"/>
  <p:tag name="ZOOMINDEX" val="2"/>
</p:tagLst>
</file>

<file path=ppt/tags/tag2.xml><?xml version="1.0" encoding="utf-8"?>
<p:tagLst xmlns:a="http://schemas.openxmlformats.org/drawingml/2006/main" xmlns:r="http://schemas.openxmlformats.org/officeDocument/2006/relationships" xmlns:p="http://schemas.openxmlformats.org/presentationml/2006/main">
  <p:tag name="URL" val="https://www.ebscohost.com/novelist/novelist-special/readers-advisory-for-children-its-all-about-attitude"/>
  <p:tag name="LOOP" val="0"/>
  <p:tag name="SIZE" val="90"/>
  <p:tag name="POSITION" val="3"/>
  <p:tag name="RESIDUE" val="-1"/>
  <p:tag name="ZOOM" val="100"/>
  <p:tag name="ZOOMINDEX" val="2"/>
</p:tagLst>
</file>

<file path=ppt/tags/tag3.xml><?xml version="1.0" encoding="utf-8"?>
<p:tagLst xmlns:a="http://schemas.openxmlformats.org/drawingml/2006/main" xmlns:r="http://schemas.openxmlformats.org/officeDocument/2006/relationships" xmlns:p="http://schemas.openxmlformats.org/presentationml/2006/main">
  <p:tag name="URL" val="http://www.statelibraryofiowa.org/ld/i-j/infolit/toolkit/geninfo/refinterview"/>
  <p:tag name="LOOP" val="0"/>
  <p:tag name="SIZE" val="90"/>
  <p:tag name="POSITION" val="3"/>
  <p:tag name="RESIDUE" val="-1"/>
  <p:tag name="ZOOM" val="100"/>
  <p:tag name="ZOOMINDEX" val="2"/>
</p:tagLst>
</file>

<file path=ppt/tags/tag4.xml><?xml version="1.0" encoding="utf-8"?>
<p:tagLst xmlns:a="http://schemas.openxmlformats.org/drawingml/2006/main" xmlns:r="http://schemas.openxmlformats.org/officeDocument/2006/relationships" xmlns:p="http://schemas.openxmlformats.org/presentationml/2006/main">
  <p:tag name="URL" val="http://www.teenlibrariantoolbox.com/files/2017/01/TMS-Program-Planning-Worksheet-2017-PDF.pdf"/>
  <p:tag name="LOOP" val="0"/>
  <p:tag name="SIZE" val="90"/>
  <p:tag name="POSITION" val="3"/>
  <p:tag name="RESIDUE" val="-1"/>
  <p:tag name="ZOOM" val="100"/>
  <p:tag name="ZOOMINDEX"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ces for Youth pp">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Services for Youth pp (1)</Template>
  <TotalTime>44948</TotalTime>
  <Words>3042</Words>
  <Application>Microsoft Office PowerPoint</Application>
  <PresentationFormat>On-screen Show (4:3)</PresentationFormat>
  <Paragraphs>619</Paragraphs>
  <Slides>80</Slides>
  <Notes>78</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Arial</vt:lpstr>
      <vt:lpstr>Arial Black</vt:lpstr>
      <vt:lpstr>Calibri</vt:lpstr>
      <vt:lpstr>Cambria</vt:lpstr>
      <vt:lpstr>Franklin Gothic Heavy</vt:lpstr>
      <vt:lpstr>Segoe UI</vt:lpstr>
      <vt:lpstr>Segoe UI Semibold</vt:lpstr>
      <vt:lpstr>Trebuchet MS</vt:lpstr>
      <vt:lpstr>Wingdings</vt:lpstr>
      <vt:lpstr>Wingdings 2</vt:lpstr>
      <vt:lpstr>Services for Youth pp</vt:lpstr>
      <vt:lpstr>Services  for  Youth</vt:lpstr>
      <vt:lpstr>Services for Youth Agenda</vt:lpstr>
      <vt:lpstr>Each of you should leave today with knowledge of:</vt:lpstr>
      <vt:lpstr>Today we’ll use words that describe exactly what we do and present to the public.   </vt:lpstr>
      <vt:lpstr>Now then,  growing up to be  lifelong readers or why Libraries are important to children</vt:lpstr>
      <vt:lpstr>Did you know?</vt:lpstr>
      <vt:lpstr>Understanding how our brains learn is important! Brain cells connect! So, technically speaking: </vt:lpstr>
      <vt:lpstr>How connections are made and why  they are critical</vt:lpstr>
      <vt:lpstr>PowerPoint Presentation</vt:lpstr>
      <vt:lpstr>Experiences build connections!</vt:lpstr>
      <vt:lpstr>What can babies do? </vt:lpstr>
      <vt:lpstr> </vt:lpstr>
      <vt:lpstr>Things that give children the best start</vt:lpstr>
      <vt:lpstr> What’s our role on this stage of development?</vt:lpstr>
      <vt:lpstr>Lapsit Classes for the very young</vt:lpstr>
      <vt:lpstr>Lapsit basics</vt:lpstr>
      <vt:lpstr>PowerPoint Presentation</vt:lpstr>
      <vt:lpstr>Songs, bounces and fingerplays </vt:lpstr>
      <vt:lpstr>Creating a lapsit Class</vt:lpstr>
      <vt:lpstr>PowerPoint Presentation</vt:lpstr>
      <vt:lpstr>Create your own!</vt:lpstr>
      <vt:lpstr>What doesn’t work?</vt:lpstr>
      <vt:lpstr>Ages 2 to 5  play and development is different at this age</vt:lpstr>
      <vt:lpstr>What’s our role at this time  in a child's life?</vt:lpstr>
      <vt:lpstr>Speaking of Storytimes….</vt:lpstr>
      <vt:lpstr>Storytime planning template</vt:lpstr>
      <vt:lpstr>Development of children 6 to 12</vt:lpstr>
      <vt:lpstr>What about teens?</vt:lpstr>
      <vt:lpstr>Serving children and teens</vt:lpstr>
      <vt:lpstr>PowerPoint Presentation</vt:lpstr>
      <vt:lpstr>Big Game changer for children and teens:  Services – Are we doing it right?</vt:lpstr>
      <vt:lpstr>How can we make the library experience great for  children and teens?</vt:lpstr>
      <vt:lpstr>Things we need to know to offer  good library experiences </vt:lpstr>
      <vt:lpstr>PowerPoint Presentation</vt:lpstr>
      <vt:lpstr>PowerPoint Presentation</vt:lpstr>
      <vt:lpstr>Readers’ Advisory</vt:lpstr>
      <vt:lpstr> What you need to know to be successful with reader’s advisory:</vt:lpstr>
      <vt:lpstr>PowerPoint Presentation</vt:lpstr>
      <vt:lpstr>Name a title (or two)!</vt:lpstr>
      <vt:lpstr>PowerPoint Presentation</vt:lpstr>
      <vt:lpstr>PowerPoint Presentation</vt:lpstr>
      <vt:lpstr>PowerPoint Presentation</vt:lpstr>
      <vt:lpstr>PowerPoint Presentation</vt:lpstr>
      <vt:lpstr>reader’s advisory Interview</vt:lpstr>
      <vt:lpstr>PowerPoint Presentation</vt:lpstr>
      <vt:lpstr>And finally</vt:lpstr>
      <vt:lpstr>Wait, what about research?</vt:lpstr>
      <vt:lpstr>PowerPoint Presentation</vt:lpstr>
      <vt:lpstr>Projects, activities, Events, Classes (also known as programs):  Finally!</vt:lpstr>
      <vt:lpstr>Why are activities for  children and teens important? </vt:lpstr>
      <vt:lpstr>How do I know what kids want?</vt:lpstr>
      <vt:lpstr>STEM: Science, Technology, Engineering &amp; Math</vt:lpstr>
      <vt:lpstr>OK, so now that we know about the educational opportunities out there for kids and teens…..</vt:lpstr>
      <vt:lpstr>PowerPoint Presentation</vt:lpstr>
      <vt:lpstr>First,  learn about your community!</vt:lpstr>
      <vt:lpstr>Questions to consider</vt:lpstr>
      <vt:lpstr>Now, Take a closer look at your community</vt:lpstr>
      <vt:lpstr>PowerPoint Presentation</vt:lpstr>
      <vt:lpstr>PowerPoint Presentation</vt:lpstr>
      <vt:lpstr>Lovely, Oklahoma</vt:lpstr>
      <vt:lpstr>Lovely public library</vt:lpstr>
      <vt:lpstr>But Seriously</vt:lpstr>
      <vt:lpstr>What is it &amp; what can we Do?</vt:lpstr>
      <vt:lpstr>PowerPoint Presentation</vt:lpstr>
      <vt:lpstr>Child Hunger</vt:lpstr>
      <vt:lpstr>Summer Food Service Program (SFSP)</vt:lpstr>
      <vt:lpstr>PowerPoint Presentation</vt:lpstr>
      <vt:lpstr>SFSP in Oklahoma 2018</vt:lpstr>
      <vt:lpstr>PowerPoint Presentation</vt:lpstr>
      <vt:lpstr>Summer Meals Partners</vt:lpstr>
      <vt:lpstr>Summer Meals Site Locations</vt:lpstr>
      <vt:lpstr>Libraries can help!</vt:lpstr>
      <vt:lpstr>2018 Library Summer Meals Sites </vt:lpstr>
      <vt:lpstr>Library Stories</vt:lpstr>
      <vt:lpstr>PowerPoint Presentation</vt:lpstr>
      <vt:lpstr>Safe Place</vt:lpstr>
      <vt:lpstr>Is your library a safe place?</vt:lpstr>
      <vt:lpstr>Wrapping it up!  </vt:lpstr>
      <vt:lpstr>Wow!  We’ve reached the end!</vt:lpstr>
      <vt:lpstr>PowerPoint Presentation</vt:lpstr>
    </vt:vector>
  </TitlesOfParts>
  <Company>OMES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Youth</dc:title>
  <dc:creator>Wendy Gabrielson</dc:creator>
  <cp:lastModifiedBy>Wendy Gabrielson</cp:lastModifiedBy>
  <cp:revision>127</cp:revision>
  <cp:lastPrinted>2018-03-15T20:58:53Z</cp:lastPrinted>
  <dcterms:created xsi:type="dcterms:W3CDTF">2018-04-04T21:10:40Z</dcterms:created>
  <dcterms:modified xsi:type="dcterms:W3CDTF">2019-04-22T21:51:25Z</dcterms:modified>
</cp:coreProperties>
</file>